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4"/>
    <p:sldMasterId id="2147483736" r:id="rId5"/>
    <p:sldMasterId id="2147483721" r:id="rId6"/>
    <p:sldMasterId id="2147483734" r:id="rId7"/>
  </p:sldMasterIdLst>
  <p:notesMasterIdLst>
    <p:notesMasterId r:id="rId18"/>
  </p:notesMasterIdLst>
  <p:sldIdLst>
    <p:sldId id="3527" r:id="rId8"/>
    <p:sldId id="3540" r:id="rId9"/>
    <p:sldId id="3539" r:id="rId10"/>
    <p:sldId id="3533" r:id="rId11"/>
    <p:sldId id="3534" r:id="rId12"/>
    <p:sldId id="3535" r:id="rId13"/>
    <p:sldId id="3538" r:id="rId14"/>
    <p:sldId id="3536" r:id="rId15"/>
    <p:sldId id="3537" r:id="rId16"/>
    <p:sldId id="3530" r:id="rId17"/>
  </p:sldIdLst>
  <p:sldSz cx="9144000" cy="5143500" type="screen16x9"/>
  <p:notesSz cx="6858000" cy="9144000"/>
  <p:defaultTextStyle>
    <a:defPPr>
      <a:defRPr lang="es-E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1989D408-3815-4358-8DA9-2FE3FEF0DCA8}">
          <p14:sldIdLst>
            <p14:sldId id="3527"/>
            <p14:sldId id="3540"/>
            <p14:sldId id="3539"/>
            <p14:sldId id="3533"/>
            <p14:sldId id="3534"/>
            <p14:sldId id="3535"/>
            <p14:sldId id="3538"/>
            <p14:sldId id="3536"/>
            <p14:sldId id="3537"/>
            <p14:sldId id="35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5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52C"/>
    <a:srgbClr val="181733"/>
    <a:srgbClr val="154285"/>
    <a:srgbClr val="CF122D"/>
    <a:srgbClr val="CF112C"/>
    <a:srgbClr val="FDC52B"/>
    <a:srgbClr val="B1132E"/>
    <a:srgbClr val="01387B"/>
    <a:srgbClr val="2073E8"/>
    <a:srgbClr val="F01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87887" autoAdjust="0"/>
  </p:normalViewPr>
  <p:slideViewPr>
    <p:cSldViewPr snapToGrid="0">
      <p:cViewPr varScale="1">
        <p:scale>
          <a:sx n="144" d="100"/>
          <a:sy n="144" d="100"/>
        </p:scale>
        <p:origin x="1280" y="184"/>
      </p:cViewPr>
      <p:guideLst>
        <p:guide orient="horz" pos="155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bel Meléndez" userId="e8503e12-573e-4169-a298-5258d4448398" providerId="ADAL" clId="{4469BBE0-424E-4BF6-AB0F-273CECDE4B75}"/>
    <pc:docChg chg="custSel modSld">
      <pc:chgData name="Maribel Meléndez" userId="e8503e12-573e-4169-a298-5258d4448398" providerId="ADAL" clId="{4469BBE0-424E-4BF6-AB0F-273CECDE4B75}" dt="2023-10-20T05:45:36.496" v="63" actId="108"/>
      <pc:docMkLst>
        <pc:docMk/>
      </pc:docMkLst>
      <pc:sldChg chg="modSp mod">
        <pc:chgData name="Maribel Meléndez" userId="e8503e12-573e-4169-a298-5258d4448398" providerId="ADAL" clId="{4469BBE0-424E-4BF6-AB0F-273CECDE4B75}" dt="2023-10-20T05:44:06.148" v="0" actId="1036"/>
        <pc:sldMkLst>
          <pc:docMk/>
          <pc:sldMk cId="664220031" sldId="3527"/>
        </pc:sldMkLst>
        <pc:spChg chg="mod">
          <ac:chgData name="Maribel Meléndez" userId="e8503e12-573e-4169-a298-5258d4448398" providerId="ADAL" clId="{4469BBE0-424E-4BF6-AB0F-273CECDE4B75}" dt="2023-10-20T05:44:06.148" v="0" actId="1036"/>
          <ac:spMkLst>
            <pc:docMk/>
            <pc:sldMk cId="664220031" sldId="3527"/>
            <ac:spMk id="2" creationId="{F6220CB8-5A91-E295-CAEA-607171E00FD0}"/>
          </ac:spMkLst>
        </pc:spChg>
      </pc:sldChg>
      <pc:sldChg chg="modSp mod">
        <pc:chgData name="Maribel Meléndez" userId="e8503e12-573e-4169-a298-5258d4448398" providerId="ADAL" clId="{4469BBE0-424E-4BF6-AB0F-273CECDE4B75}" dt="2023-10-20T05:45:01.527" v="61" actId="20577"/>
        <pc:sldMkLst>
          <pc:docMk/>
          <pc:sldMk cId="2382437680" sldId="3536"/>
        </pc:sldMkLst>
        <pc:spChg chg="mod">
          <ac:chgData name="Maribel Meléndez" userId="e8503e12-573e-4169-a298-5258d4448398" providerId="ADAL" clId="{4469BBE0-424E-4BF6-AB0F-273CECDE4B75}" dt="2023-10-20T05:45:01.527" v="61" actId="20577"/>
          <ac:spMkLst>
            <pc:docMk/>
            <pc:sldMk cId="2382437680" sldId="3536"/>
            <ac:spMk id="14" creationId="{43AAA6EB-3087-D717-CE9A-131473316A10}"/>
          </ac:spMkLst>
        </pc:spChg>
      </pc:sldChg>
      <pc:sldChg chg="modSp mod">
        <pc:chgData name="Maribel Meléndez" userId="e8503e12-573e-4169-a298-5258d4448398" providerId="ADAL" clId="{4469BBE0-424E-4BF6-AB0F-273CECDE4B75}" dt="2023-10-20T05:45:36.496" v="63" actId="108"/>
        <pc:sldMkLst>
          <pc:docMk/>
          <pc:sldMk cId="403240517" sldId="3537"/>
        </pc:sldMkLst>
        <pc:spChg chg="mod">
          <ac:chgData name="Maribel Meléndez" userId="e8503e12-573e-4169-a298-5258d4448398" providerId="ADAL" clId="{4469BBE0-424E-4BF6-AB0F-273CECDE4B75}" dt="2023-10-20T05:45:36.496" v="63" actId="108"/>
          <ac:spMkLst>
            <pc:docMk/>
            <pc:sldMk cId="403240517" sldId="3537"/>
            <ac:spMk id="12" creationId="{8E2FE80F-C02F-8837-E832-4589C2D84E99}"/>
          </ac:spMkLst>
        </pc:spChg>
      </pc:sldChg>
      <pc:sldChg chg="modSp mod">
        <pc:chgData name="Maribel Meléndez" userId="e8503e12-573e-4169-a298-5258d4448398" providerId="ADAL" clId="{4469BBE0-424E-4BF6-AB0F-273CECDE4B75}" dt="2023-10-20T05:44:45.962" v="46" actId="1076"/>
        <pc:sldMkLst>
          <pc:docMk/>
          <pc:sldMk cId="2167279038" sldId="3538"/>
        </pc:sldMkLst>
        <pc:spChg chg="mod">
          <ac:chgData name="Maribel Meléndez" userId="e8503e12-573e-4169-a298-5258d4448398" providerId="ADAL" clId="{4469BBE0-424E-4BF6-AB0F-273CECDE4B75}" dt="2023-10-20T05:44:45.962" v="46" actId="1076"/>
          <ac:spMkLst>
            <pc:docMk/>
            <pc:sldMk cId="2167279038" sldId="3538"/>
            <ac:spMk id="6" creationId="{49C3D8C7-E1BE-E23A-3E84-784E1F35B295}"/>
          </ac:spMkLst>
        </pc:spChg>
        <pc:spChg chg="mod">
          <ac:chgData name="Maribel Meléndez" userId="e8503e12-573e-4169-a298-5258d4448398" providerId="ADAL" clId="{4469BBE0-424E-4BF6-AB0F-273CECDE4B75}" dt="2023-10-20T05:44:38.382" v="45" actId="20577"/>
          <ac:spMkLst>
            <pc:docMk/>
            <pc:sldMk cId="2167279038" sldId="3538"/>
            <ac:spMk id="8" creationId="{41109203-47EB-58B5-5878-00CBFBDD6B4D}"/>
          </ac:spMkLst>
        </pc:spChg>
        <pc:spChg chg="mod">
          <ac:chgData name="Maribel Meléndez" userId="e8503e12-573e-4169-a298-5258d4448398" providerId="ADAL" clId="{4469BBE0-424E-4BF6-AB0F-273CECDE4B75}" dt="2023-10-20T05:44:45.962" v="46" actId="1076"/>
          <ac:spMkLst>
            <pc:docMk/>
            <pc:sldMk cId="2167279038" sldId="3538"/>
            <ac:spMk id="11" creationId="{EC90C114-325A-254A-A7CD-DF468547A310}"/>
          </ac:spMkLst>
        </pc:spChg>
        <pc:spChg chg="mod">
          <ac:chgData name="Maribel Meléndez" userId="e8503e12-573e-4169-a298-5258d4448398" providerId="ADAL" clId="{4469BBE0-424E-4BF6-AB0F-273CECDE4B75}" dt="2023-10-20T05:44:45.962" v="46" actId="1076"/>
          <ac:spMkLst>
            <pc:docMk/>
            <pc:sldMk cId="2167279038" sldId="3538"/>
            <ac:spMk id="16" creationId="{9F3C7858-DBF7-CDC5-752A-6A48DF8EA4FF}"/>
          </ac:spMkLst>
        </pc:spChg>
        <pc:spChg chg="mod">
          <ac:chgData name="Maribel Meléndez" userId="e8503e12-573e-4169-a298-5258d4448398" providerId="ADAL" clId="{4469BBE0-424E-4BF6-AB0F-273CECDE4B75}" dt="2023-10-20T05:44:45.962" v="46" actId="1076"/>
          <ac:spMkLst>
            <pc:docMk/>
            <pc:sldMk cId="2167279038" sldId="3538"/>
            <ac:spMk id="18" creationId="{E4307EA9-3D79-4F97-A30F-5343D6DDA1D8}"/>
          </ac:spMkLst>
        </pc:spChg>
        <pc:spChg chg="mod">
          <ac:chgData name="Maribel Meléndez" userId="e8503e12-573e-4169-a298-5258d4448398" providerId="ADAL" clId="{4469BBE0-424E-4BF6-AB0F-273CECDE4B75}" dt="2023-10-20T05:44:45.962" v="46" actId="1076"/>
          <ac:spMkLst>
            <pc:docMk/>
            <pc:sldMk cId="2167279038" sldId="3538"/>
            <ac:spMk id="19" creationId="{06B515A0-0E34-10DB-C51B-EC00D23E9687}"/>
          </ac:spMkLst>
        </pc:spChg>
        <pc:spChg chg="mod">
          <ac:chgData name="Maribel Meléndez" userId="e8503e12-573e-4169-a298-5258d4448398" providerId="ADAL" clId="{4469BBE0-424E-4BF6-AB0F-273CECDE4B75}" dt="2023-10-20T05:44:45.962" v="46" actId="1076"/>
          <ac:spMkLst>
            <pc:docMk/>
            <pc:sldMk cId="2167279038" sldId="3538"/>
            <ac:spMk id="21" creationId="{65FC2612-1B07-587F-9D56-615F72FD661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434E4-9345-4DC8-91D8-7D058379E777}" type="datetimeFigureOut">
              <a:rPr lang="es-ES" smtClean="0"/>
              <a:t>21/10/23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B21DE-062C-4654-AA0A-DD83685C00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5682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209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7306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285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8786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8DB62E11-5E48-9589-7897-0CFF411920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14EFB42-A618-99F0-E5DF-0FA313BBBE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020" y="4174223"/>
            <a:ext cx="8329960" cy="4935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defRPr sz="3800" b="1" i="0">
                <a:solidFill>
                  <a:srgbClr val="FDC52C"/>
                </a:solidFill>
                <a:latin typeface="FC BARCELONA" pitchFamily="2" charset="77"/>
              </a:defRPr>
            </a:lvl1pPr>
          </a:lstStyle>
          <a:p>
            <a:r>
              <a:rPr lang="es-ES" dirty="0"/>
              <a:t>TÍTULO DEL PATRÓN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414136773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 + Subtítol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302C213-F832-B14A-BF78-F37F81FCB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628" y="845914"/>
            <a:ext cx="8436626" cy="32574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2500" b="1" i="0">
                <a:solidFill>
                  <a:srgbClr val="FDC52C"/>
                </a:solidFill>
                <a:latin typeface="FC BARCELONA" pitchFamily="2" charset="77"/>
              </a:defRPr>
            </a:lvl1pPr>
          </a:lstStyle>
          <a:p>
            <a:r>
              <a:rPr lang="es-ES" dirty="0"/>
              <a:t>TÍTULO DEL PATRÓN</a:t>
            </a:r>
            <a:endParaRPr lang="ca-ES" dirty="0"/>
          </a:p>
        </p:txBody>
      </p:sp>
      <p:sp>
        <p:nvSpPr>
          <p:cNvPr id="5" name="Marcador de posición de texto 3">
            <a:extLst>
              <a:ext uri="{FF2B5EF4-FFF2-40B4-BE49-F238E27FC236}">
                <a16:creationId xmlns:a16="http://schemas.microsoft.com/office/drawing/2014/main" id="{3F4C06C6-7BB9-7D41-8178-5E2DD817DD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627" y="1488401"/>
            <a:ext cx="8436626" cy="319039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700" b="0" i="0">
                <a:solidFill>
                  <a:schemeClr val="bg1"/>
                </a:solidFill>
                <a:latin typeface="FC BARCELONA" pitchFamily="2" charset="77"/>
              </a:defRPr>
            </a:lvl1pPr>
            <a:lvl2pPr marL="342884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2pPr>
            <a:lvl3pPr marL="685766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3pPr>
            <a:lvl4pPr marL="1028649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4pPr>
            <a:lvl5pPr marL="1371532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5pPr>
          </a:lstStyle>
          <a:p>
            <a:pPr lvl="0"/>
            <a:r>
              <a:rPr lang="es-ES" dirty="0"/>
              <a:t>XX</a:t>
            </a:r>
          </a:p>
        </p:txBody>
      </p:sp>
      <p:sp>
        <p:nvSpPr>
          <p:cNvPr id="3" name="Marcador de posición de texto 6">
            <a:extLst>
              <a:ext uri="{FF2B5EF4-FFF2-40B4-BE49-F238E27FC236}">
                <a16:creationId xmlns:a16="http://schemas.microsoft.com/office/drawing/2014/main" id="{9867BAE8-F200-7647-DDA6-14683AF75E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3627" y="1171661"/>
            <a:ext cx="8436626" cy="16991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FontTx/>
              <a:buNone/>
              <a:defRPr sz="1000" b="1" i="0">
                <a:solidFill>
                  <a:schemeClr val="bg1"/>
                </a:solidFill>
                <a:latin typeface="FC BARCELONA" pitchFamily="2" charset="77"/>
              </a:defRPr>
            </a:lvl1pPr>
            <a:lvl2pPr marL="342892" indent="0">
              <a:buFontTx/>
              <a:buNone/>
              <a:defRPr sz="1350" b="1" i="0">
                <a:solidFill>
                  <a:schemeClr val="bg1"/>
                </a:solidFill>
                <a:latin typeface="FC BARCELONA" pitchFamily="2" charset="77"/>
              </a:defRPr>
            </a:lvl2pPr>
            <a:lvl3pPr marL="685783" indent="0">
              <a:buFontTx/>
              <a:buNone/>
              <a:defRPr sz="1350" b="1" i="0">
                <a:solidFill>
                  <a:schemeClr val="bg1"/>
                </a:solidFill>
                <a:latin typeface="FC BARCELONA" pitchFamily="2" charset="77"/>
              </a:defRPr>
            </a:lvl3pPr>
            <a:lvl4pPr marL="1028675" indent="0">
              <a:buFontTx/>
              <a:buNone/>
              <a:defRPr sz="1350" b="1" i="0">
                <a:solidFill>
                  <a:schemeClr val="bg1"/>
                </a:solidFill>
                <a:latin typeface="FC BARCELONA" pitchFamily="2" charset="77"/>
              </a:defRPr>
            </a:lvl4pPr>
            <a:lvl5pPr marL="1371566" indent="0">
              <a:buFontTx/>
              <a:buNone/>
              <a:defRPr sz="1350" b="1" i="0">
                <a:solidFill>
                  <a:schemeClr val="bg1"/>
                </a:solidFill>
                <a:latin typeface="FC BARCELONA" pitchFamily="2" charset="77"/>
              </a:defRPr>
            </a:lvl5pPr>
          </a:lstStyle>
          <a:p>
            <a:pPr lvl="0"/>
            <a:r>
              <a:rPr lang="es-ES" dirty="0"/>
              <a:t>SUBTÍTOL</a:t>
            </a:r>
          </a:p>
        </p:txBody>
      </p:sp>
    </p:spTree>
    <p:extLst>
      <p:ext uri="{BB962C8B-B14F-4D97-AF65-F5344CB8AC3E}">
        <p14:creationId xmlns:p14="http://schemas.microsoft.com/office/powerpoint/2010/main" val="3043371549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 + Text cent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302C213-F832-B14A-BF78-F37F81FCB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020" y="905980"/>
            <a:ext cx="8329960" cy="4935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defRPr sz="3000" b="1" i="0">
                <a:solidFill>
                  <a:srgbClr val="FDC52C"/>
                </a:solidFill>
                <a:latin typeface="FC BARCELONA" pitchFamily="2" charset="77"/>
              </a:defRPr>
            </a:lvl1pPr>
          </a:lstStyle>
          <a:p>
            <a:r>
              <a:rPr lang="es-ES" dirty="0"/>
              <a:t>TÍTULO DEL PATRÓN</a:t>
            </a:r>
            <a:endParaRPr lang="ca-ES" dirty="0"/>
          </a:p>
        </p:txBody>
      </p:sp>
      <p:sp>
        <p:nvSpPr>
          <p:cNvPr id="5" name="Marcador de posición de texto 3">
            <a:extLst>
              <a:ext uri="{FF2B5EF4-FFF2-40B4-BE49-F238E27FC236}">
                <a16:creationId xmlns:a16="http://schemas.microsoft.com/office/drawing/2014/main" id="{3F4C06C6-7BB9-7D41-8178-5E2DD817DD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021" y="1625322"/>
            <a:ext cx="8329960" cy="25543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FC BARCELONA" pitchFamily="2" charset="77"/>
              </a:defRPr>
            </a:lvl1pPr>
            <a:lvl2pPr marL="342884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2pPr>
            <a:lvl3pPr marL="685766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3pPr>
            <a:lvl4pPr marL="1028649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4pPr>
            <a:lvl5pPr marL="1371532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5pPr>
          </a:lstStyle>
          <a:p>
            <a:pPr lvl="0"/>
            <a:r>
              <a:rPr lang="es-ES" dirty="0"/>
              <a:t>XX</a:t>
            </a:r>
          </a:p>
        </p:txBody>
      </p:sp>
      <p:sp>
        <p:nvSpPr>
          <p:cNvPr id="6" name="Marcador de posición de texto 3">
            <a:extLst>
              <a:ext uri="{FF2B5EF4-FFF2-40B4-BE49-F238E27FC236}">
                <a16:creationId xmlns:a16="http://schemas.microsoft.com/office/drawing/2014/main" id="{DFAC7900-EC7B-0FA7-BD32-8D3DBE63CA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020" y="1967789"/>
            <a:ext cx="8329960" cy="258061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3000" b="0" i="0">
                <a:solidFill>
                  <a:srgbClr val="FDC52B"/>
                </a:solidFill>
                <a:latin typeface="FC BARCELONA" pitchFamily="2" charset="77"/>
              </a:defRPr>
            </a:lvl1pPr>
            <a:lvl2pPr marL="342884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2pPr>
            <a:lvl3pPr marL="685766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3pPr>
            <a:lvl4pPr marL="1028649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4pPr>
            <a:lvl5pPr marL="1371532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5pPr>
          </a:lstStyle>
          <a:p>
            <a:pPr lvl="0"/>
            <a:r>
              <a:rPr lang="es-ES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282177726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 + Text centrat ES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302C213-F832-B14A-BF78-F37F81FCB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020" y="752597"/>
            <a:ext cx="8329960" cy="4744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3600" b="1" i="0">
                <a:solidFill>
                  <a:srgbClr val="FDC52C"/>
                </a:solidFill>
                <a:latin typeface="FC BARCELONA" pitchFamily="2" charset="77"/>
              </a:defRPr>
            </a:lvl1pPr>
          </a:lstStyle>
          <a:p>
            <a:r>
              <a:rPr lang="es-ES" dirty="0"/>
              <a:t>TÍTULO DEL PATRÓN</a:t>
            </a:r>
            <a:endParaRPr lang="ca-ES" dirty="0"/>
          </a:p>
        </p:txBody>
      </p:sp>
      <p:sp>
        <p:nvSpPr>
          <p:cNvPr id="5" name="Marcador de posición de texto 3">
            <a:extLst>
              <a:ext uri="{FF2B5EF4-FFF2-40B4-BE49-F238E27FC236}">
                <a16:creationId xmlns:a16="http://schemas.microsoft.com/office/drawing/2014/main" id="{3F4C06C6-7BB9-7D41-8178-5E2DD817DD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022" y="1345054"/>
            <a:ext cx="3628138" cy="327725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FC BARCELONA" pitchFamily="2" charset="77"/>
              </a:defRPr>
            </a:lvl1pPr>
            <a:lvl2pPr marL="342884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2pPr>
            <a:lvl3pPr marL="685766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3pPr>
            <a:lvl4pPr marL="1028649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4pPr>
            <a:lvl5pPr marL="1371532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5pPr>
          </a:lstStyle>
          <a:p>
            <a:pPr lvl="0"/>
            <a:r>
              <a:rPr lang="es-ES" dirty="0" err="1"/>
              <a:t>participants</a:t>
            </a:r>
            <a:endParaRPr lang="es-ES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C269753-F963-11E6-0DDF-A65B0385FB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35448" y="1344613"/>
            <a:ext cx="5008552" cy="327725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8300799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022167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B1CDA7F-750C-B94E-B6AA-653165ADA0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6671" y="1460784"/>
            <a:ext cx="5345251" cy="1724472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 algn="l">
              <a:lnSpc>
                <a:spcPct val="80000"/>
              </a:lnSpc>
              <a:defRPr sz="4500" b="0" baseline="0">
                <a:solidFill>
                  <a:srgbClr val="FDC52B"/>
                </a:solidFill>
                <a:latin typeface="FC BARCELONA Extrabold"/>
                <a:cs typeface="FC BARCELONA Extrabold"/>
              </a:defRPr>
            </a:lvl1pPr>
          </a:lstStyle>
          <a:p>
            <a:r>
              <a:rPr lang="es-ES" dirty="0"/>
              <a:t>INSERTA EL TÍTOL</a:t>
            </a:r>
          </a:p>
        </p:txBody>
      </p:sp>
      <p:sp>
        <p:nvSpPr>
          <p:cNvPr id="3" name="Marcador de texto 24">
            <a:extLst>
              <a:ext uri="{FF2B5EF4-FFF2-40B4-BE49-F238E27FC236}">
                <a16:creationId xmlns:a16="http://schemas.microsoft.com/office/drawing/2014/main" id="{AF038E94-B381-4E4A-90E0-467CACF27E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6671" y="3301140"/>
            <a:ext cx="5345251" cy="26392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FC BARCELONA"/>
                <a:cs typeface="FC BARCELONA"/>
              </a:defRPr>
            </a:lvl1pPr>
            <a:lvl2pPr>
              <a:defRPr sz="1200">
                <a:solidFill>
                  <a:srgbClr val="FDC52C"/>
                </a:solidFill>
              </a:defRPr>
            </a:lvl2pPr>
            <a:lvl3pPr>
              <a:defRPr sz="1200">
                <a:solidFill>
                  <a:srgbClr val="FDC52C"/>
                </a:solidFill>
              </a:defRPr>
            </a:lvl3pPr>
            <a:lvl4pPr>
              <a:defRPr sz="1200">
                <a:solidFill>
                  <a:srgbClr val="FDC52C"/>
                </a:solidFill>
              </a:defRPr>
            </a:lvl4pPr>
            <a:lvl5pPr>
              <a:defRPr sz="1200">
                <a:solidFill>
                  <a:srgbClr val="FDC52C"/>
                </a:solidFill>
              </a:defRPr>
            </a:lvl5pPr>
          </a:lstStyle>
          <a:p>
            <a:pPr lvl="0"/>
            <a:r>
              <a:rPr lang="es-ES_tradnl" dirty="0"/>
              <a:t>DATA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2E1A3CC-A908-9409-1E02-071567DFA2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3195" y="1468065"/>
            <a:ext cx="2422801" cy="163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65934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ol + Text cent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302C213-F832-B14A-BF78-F37F81FCB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020" y="905980"/>
            <a:ext cx="8329960" cy="4935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defRPr sz="3000" b="1" i="0">
                <a:solidFill>
                  <a:srgbClr val="FDC52C"/>
                </a:solidFill>
                <a:latin typeface="FC BARCELONA" pitchFamily="2" charset="77"/>
              </a:defRPr>
            </a:lvl1pPr>
          </a:lstStyle>
          <a:p>
            <a:r>
              <a:rPr lang="es-ES" dirty="0"/>
              <a:t>TÍTULO DEL PATRÓN</a:t>
            </a:r>
            <a:endParaRPr lang="ca-ES" dirty="0"/>
          </a:p>
        </p:txBody>
      </p:sp>
      <p:sp>
        <p:nvSpPr>
          <p:cNvPr id="5" name="Marcador de posición de texto 3">
            <a:extLst>
              <a:ext uri="{FF2B5EF4-FFF2-40B4-BE49-F238E27FC236}">
                <a16:creationId xmlns:a16="http://schemas.microsoft.com/office/drawing/2014/main" id="{3F4C06C6-7BB9-7D41-8178-5E2DD817DD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021" y="1625322"/>
            <a:ext cx="8329960" cy="25543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FC BARCELONA" pitchFamily="2" charset="77"/>
              </a:defRPr>
            </a:lvl1pPr>
            <a:lvl2pPr marL="342884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2pPr>
            <a:lvl3pPr marL="685766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3pPr>
            <a:lvl4pPr marL="1028649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4pPr>
            <a:lvl5pPr marL="1371532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5pPr>
          </a:lstStyle>
          <a:p>
            <a:pPr lvl="0"/>
            <a:r>
              <a:rPr lang="es-ES" dirty="0"/>
              <a:t>XX</a:t>
            </a:r>
          </a:p>
        </p:txBody>
      </p:sp>
      <p:sp>
        <p:nvSpPr>
          <p:cNvPr id="6" name="Marcador de posición de texto 3">
            <a:extLst>
              <a:ext uri="{FF2B5EF4-FFF2-40B4-BE49-F238E27FC236}">
                <a16:creationId xmlns:a16="http://schemas.microsoft.com/office/drawing/2014/main" id="{DFAC7900-EC7B-0FA7-BD32-8D3DBE63CA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020" y="1967789"/>
            <a:ext cx="8329960" cy="258061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3000" b="0" i="0">
                <a:solidFill>
                  <a:srgbClr val="FDC52B"/>
                </a:solidFill>
                <a:latin typeface="FC BARCELONA" pitchFamily="2" charset="77"/>
              </a:defRPr>
            </a:lvl1pPr>
            <a:lvl2pPr marL="342884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2pPr>
            <a:lvl3pPr marL="685766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3pPr>
            <a:lvl4pPr marL="1028649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4pPr>
            <a:lvl5pPr marL="1371532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5pPr>
          </a:lstStyle>
          <a:p>
            <a:pPr lvl="0"/>
            <a:r>
              <a:rPr lang="es-ES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689046949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CB_BG-0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23" cy="5143500"/>
          </a:xfrm>
          <a:prstGeom prst="rect">
            <a:avLst/>
          </a:prstGeom>
        </p:spPr>
      </p:pic>
      <p:pic>
        <p:nvPicPr>
          <p:cNvPr id="6" name="Imagen 5" descr="FCB_Graohics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29" y="4704186"/>
            <a:ext cx="671343" cy="68401"/>
          </a:xfrm>
          <a:prstGeom prst="rect">
            <a:avLst/>
          </a:prstGeom>
        </p:spPr>
      </p:pic>
      <p:pic>
        <p:nvPicPr>
          <p:cNvPr id="4" name="Imagen 3" descr="FCB_graphics-07-0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99" y="1386939"/>
            <a:ext cx="2675002" cy="190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6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817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F1E53D1-C79B-5648-B5E1-6B4102640C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7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39" r:id="rId2"/>
    <p:sldLayoutId id="2147483732" r:id="rId3"/>
    <p:sldLayoutId id="2147483738" r:id="rId4"/>
    <p:sldLayoutId id="2147483735" r:id="rId5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981" userDrawn="1">
          <p15:clr>
            <a:srgbClr val="F26B43"/>
          </p15:clr>
        </p15:guide>
        <p15:guide id="6" pos="181" userDrawn="1">
          <p15:clr>
            <a:srgbClr val="F26B43"/>
          </p15:clr>
        </p15:guide>
        <p15:guide id="7" pos="5579" userDrawn="1">
          <p15:clr>
            <a:srgbClr val="F26B43"/>
          </p15:clr>
        </p15:guide>
        <p15:guide id="8" orient="horz" pos="509" userDrawn="1">
          <p15:clr>
            <a:srgbClr val="F26B43"/>
          </p15:clr>
        </p15:guide>
        <p15:guide id="9" orient="horz" pos="123" userDrawn="1">
          <p15:clr>
            <a:srgbClr val="F26B43"/>
          </p15:clr>
        </p15:guide>
        <p15:guide id="10" orient="horz" pos="31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817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trón de fondo&#10;&#10;Descripción generada automáticamente">
            <a:extLst>
              <a:ext uri="{FF2B5EF4-FFF2-40B4-BE49-F238E27FC236}">
                <a16:creationId xmlns:a16="http://schemas.microsoft.com/office/drawing/2014/main" id="{1275BE2B-AB03-CC40-B724-D0948DF45F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2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40" r:id="rId2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981">
          <p15:clr>
            <a:srgbClr val="F26B43"/>
          </p15:clr>
        </p15:guide>
        <p15:guide id="6" pos="181">
          <p15:clr>
            <a:srgbClr val="F26B43"/>
          </p15:clr>
        </p15:guide>
        <p15:guide id="7" pos="5579">
          <p15:clr>
            <a:srgbClr val="F26B43"/>
          </p15:clr>
        </p15:guide>
        <p15:guide id="8" orient="horz" pos="509">
          <p15:clr>
            <a:srgbClr val="F26B43"/>
          </p15:clr>
        </p15:guide>
        <p15:guide id="9" orient="horz" pos="123">
          <p15:clr>
            <a:srgbClr val="F26B43"/>
          </p15:clr>
        </p15:guide>
        <p15:guide id="10" orient="horz" pos="31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CB_BG-07.png">
            <a:extLst>
              <a:ext uri="{FF2B5EF4-FFF2-40B4-BE49-F238E27FC236}">
                <a16:creationId xmlns:a16="http://schemas.microsoft.com/office/drawing/2014/main" id="{9C6C8FA1-493A-3543-AF9B-6D9D56800D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23" cy="5143500"/>
          </a:xfrm>
          <a:prstGeom prst="rect">
            <a:avLst/>
          </a:prstGeom>
        </p:spPr>
      </p:pic>
      <p:pic>
        <p:nvPicPr>
          <p:cNvPr id="3" name="Imagen 2" descr="FCB_Graohics-01.png">
            <a:extLst>
              <a:ext uri="{FF2B5EF4-FFF2-40B4-BE49-F238E27FC236}">
                <a16:creationId xmlns:a16="http://schemas.microsoft.com/office/drawing/2014/main" id="{1E2005F9-C034-8C4A-8278-B57DBEA94E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29" y="4704186"/>
            <a:ext cx="671343" cy="68401"/>
          </a:xfrm>
          <a:prstGeom prst="rect">
            <a:avLst/>
          </a:prstGeom>
        </p:spPr>
      </p:pic>
      <p:pic>
        <p:nvPicPr>
          <p:cNvPr id="4" name="Imagen 3" descr="FCB_graphics-07-01.png">
            <a:extLst>
              <a:ext uri="{FF2B5EF4-FFF2-40B4-BE49-F238E27FC236}">
                <a16:creationId xmlns:a16="http://schemas.microsoft.com/office/drawing/2014/main" id="{4D509908-A463-B946-AEC4-F4B7F21FA8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99" y="1386939"/>
            <a:ext cx="2675002" cy="190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4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817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CE1C435-3F38-A84A-A6EC-5C54C2D660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F151B0B9-F800-0D4E-9303-4802375931FE}"/>
              </a:ext>
            </a:extLst>
          </p:cNvPr>
          <p:cNvCxnSpPr/>
          <p:nvPr userDrawn="1"/>
        </p:nvCxnSpPr>
        <p:spPr>
          <a:xfrm>
            <a:off x="0" y="4732338"/>
            <a:ext cx="914400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D417D8A8-B054-1F43-8E85-4AB752478344}"/>
              </a:ext>
            </a:extLst>
          </p:cNvPr>
          <p:cNvCxnSpPr/>
          <p:nvPr userDrawn="1"/>
        </p:nvCxnSpPr>
        <p:spPr>
          <a:xfrm>
            <a:off x="0" y="4970688"/>
            <a:ext cx="914400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AA4E0B57-23D3-9CD5-1895-E811FE0E69F4}"/>
              </a:ext>
            </a:extLst>
          </p:cNvPr>
          <p:cNvCxnSpPr/>
          <p:nvPr userDrawn="1"/>
        </p:nvCxnSpPr>
        <p:spPr>
          <a:xfrm>
            <a:off x="0" y="808038"/>
            <a:ext cx="914400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05557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981">
          <p15:clr>
            <a:srgbClr val="F26B43"/>
          </p15:clr>
        </p15:guide>
        <p15:guide id="6" pos="181">
          <p15:clr>
            <a:srgbClr val="F26B43"/>
          </p15:clr>
        </p15:guide>
        <p15:guide id="7" pos="5579">
          <p15:clr>
            <a:srgbClr val="F26B43"/>
          </p15:clr>
        </p15:guide>
        <p15:guide id="8" orient="horz" pos="509">
          <p15:clr>
            <a:srgbClr val="F26B43"/>
          </p15:clr>
        </p15:guide>
        <p15:guide id="9" orient="horz" pos="123">
          <p15:clr>
            <a:srgbClr val="F26B43"/>
          </p15:clr>
        </p15:guide>
        <p15:guide id="10" orient="horz" pos="31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20CB8-5A91-E295-CAEA-607171E0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894" y="1714086"/>
            <a:ext cx="6049732" cy="1724472"/>
          </a:xfrm>
        </p:spPr>
        <p:txBody>
          <a:bodyPr/>
          <a:lstStyle/>
          <a:p>
            <a:r>
              <a:rPr lang="es-ES" dirty="0"/>
              <a:t>MERCADO DEPORTIVO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3AB1CD-69C2-0FEA-2F8F-2B8374E558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94" y="2850270"/>
            <a:ext cx="5345251" cy="263926"/>
          </a:xfrm>
        </p:spPr>
        <p:txBody>
          <a:bodyPr/>
          <a:lstStyle/>
          <a:p>
            <a:r>
              <a:rPr lang="es-ES" dirty="0"/>
              <a:t>21 DE OCTUBRE DE 2023</a:t>
            </a:r>
          </a:p>
        </p:txBody>
      </p:sp>
    </p:spTree>
    <p:extLst>
      <p:ext uri="{BB962C8B-B14F-4D97-AF65-F5344CB8AC3E}">
        <p14:creationId xmlns:p14="http://schemas.microsoft.com/office/powerpoint/2010/main" val="66422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967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C003B1-415E-D76A-769D-EB6537D2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ORGANIGRAMA DEPORTIVO</a:t>
            </a:r>
          </a:p>
        </p:txBody>
      </p:sp>
      <p:sp>
        <p:nvSpPr>
          <p:cNvPr id="29" name="Título 9">
            <a:extLst>
              <a:ext uri="{FF2B5EF4-FFF2-40B4-BE49-F238E27FC236}">
                <a16:creationId xmlns:a16="http://schemas.microsoft.com/office/drawing/2014/main" id="{5316706D-B7E1-69EC-BABC-516323415395}"/>
              </a:ext>
            </a:extLst>
          </p:cNvPr>
          <p:cNvSpPr txBox="1">
            <a:spLocks/>
          </p:cNvSpPr>
          <p:nvPr/>
        </p:nvSpPr>
        <p:spPr>
          <a:xfrm>
            <a:off x="3297684" y="1399549"/>
            <a:ext cx="2548631" cy="198357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anchor="t">
            <a:noAutofit/>
          </a:bodyPr>
          <a:lstStyle>
            <a:lvl1pPr algn="ctr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FDC52C"/>
                </a:solidFill>
                <a:latin typeface="FC BARCELONA" pitchFamily="2" charset="77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dirty="0"/>
              <a:t>PRESIDENTE</a:t>
            </a:r>
          </a:p>
        </p:txBody>
      </p:sp>
      <p:sp>
        <p:nvSpPr>
          <p:cNvPr id="30" name="Marcador de texto 11">
            <a:extLst>
              <a:ext uri="{FF2B5EF4-FFF2-40B4-BE49-F238E27FC236}">
                <a16:creationId xmlns:a16="http://schemas.microsoft.com/office/drawing/2014/main" id="{764BD312-99B7-3F57-C2EB-181F1B29E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5435" y="1670507"/>
            <a:ext cx="1333130" cy="198356"/>
          </a:xfrm>
        </p:spPr>
        <p:txBody>
          <a:bodyPr/>
          <a:lstStyle/>
          <a:p>
            <a:pPr algn="ctr"/>
            <a:r>
              <a:rPr lang="es-ES" sz="1500" dirty="0"/>
              <a:t>Joan Laporta</a:t>
            </a:r>
          </a:p>
        </p:txBody>
      </p:sp>
      <p:sp>
        <p:nvSpPr>
          <p:cNvPr id="31" name="Título 9">
            <a:extLst>
              <a:ext uri="{FF2B5EF4-FFF2-40B4-BE49-F238E27FC236}">
                <a16:creationId xmlns:a16="http://schemas.microsoft.com/office/drawing/2014/main" id="{BC709E57-F969-161A-D112-20646E135119}"/>
              </a:ext>
            </a:extLst>
          </p:cNvPr>
          <p:cNvSpPr txBox="1">
            <a:spLocks/>
          </p:cNvSpPr>
          <p:nvPr/>
        </p:nvSpPr>
        <p:spPr>
          <a:xfrm>
            <a:off x="2927227" y="2113277"/>
            <a:ext cx="3307301" cy="1983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rgbClr val="FDC52C"/>
                </a:solidFill>
                <a:latin typeface="FC BARCELONA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ES" sz="1800" dirty="0"/>
              <a:t>VICEPRESIDENTE DEPORTIVO</a:t>
            </a:r>
          </a:p>
        </p:txBody>
      </p:sp>
      <p:sp>
        <p:nvSpPr>
          <p:cNvPr id="32" name="Marcador de texto 11">
            <a:extLst>
              <a:ext uri="{FF2B5EF4-FFF2-40B4-BE49-F238E27FC236}">
                <a16:creationId xmlns:a16="http://schemas.microsoft.com/office/drawing/2014/main" id="{2F59CBA8-FF3A-7B28-D3C0-9A46F4A8BBD9}"/>
              </a:ext>
            </a:extLst>
          </p:cNvPr>
          <p:cNvSpPr txBox="1">
            <a:spLocks/>
          </p:cNvSpPr>
          <p:nvPr/>
        </p:nvSpPr>
        <p:spPr>
          <a:xfrm>
            <a:off x="3905435" y="2384235"/>
            <a:ext cx="1333130" cy="19835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7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500" dirty="0"/>
              <a:t>Rafael Yuste</a:t>
            </a:r>
          </a:p>
        </p:txBody>
      </p:sp>
      <p:sp>
        <p:nvSpPr>
          <p:cNvPr id="33" name="Forma libre 32">
            <a:extLst>
              <a:ext uri="{FF2B5EF4-FFF2-40B4-BE49-F238E27FC236}">
                <a16:creationId xmlns:a16="http://schemas.microsoft.com/office/drawing/2014/main" id="{8A206166-6C05-3A63-BD8E-78E9EEDA0FA3}"/>
              </a:ext>
            </a:extLst>
          </p:cNvPr>
          <p:cNvSpPr/>
          <p:nvPr/>
        </p:nvSpPr>
        <p:spPr>
          <a:xfrm>
            <a:off x="5236990" y="1466151"/>
            <a:ext cx="2362296" cy="162789"/>
          </a:xfrm>
          <a:custGeom>
            <a:avLst/>
            <a:gdLst>
              <a:gd name="connsiteX0" fmla="*/ 0 w 2050742"/>
              <a:gd name="connsiteY0" fmla="*/ 0 h 213064"/>
              <a:gd name="connsiteX1" fmla="*/ 2050742 w 2050742"/>
              <a:gd name="connsiteY1" fmla="*/ 0 h 213064"/>
              <a:gd name="connsiteX2" fmla="*/ 2050742 w 2050742"/>
              <a:gd name="connsiteY2" fmla="*/ 213064 h 213064"/>
              <a:gd name="connsiteX3" fmla="*/ 2050742 w 2050742"/>
              <a:gd name="connsiteY3" fmla="*/ 213064 h 2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0742" h="213064">
                <a:moveTo>
                  <a:pt x="0" y="0"/>
                </a:moveTo>
                <a:lnTo>
                  <a:pt x="2050742" y="0"/>
                </a:lnTo>
                <a:lnTo>
                  <a:pt x="2050742" y="213064"/>
                </a:lnTo>
                <a:lnTo>
                  <a:pt x="2050742" y="213064"/>
                </a:lnTo>
              </a:path>
            </a:pathLst>
          </a:custGeom>
          <a:ln w="12700"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18930EEE-0934-84A5-E30F-F0BBAAB2BE50}"/>
              </a:ext>
            </a:extLst>
          </p:cNvPr>
          <p:cNvCxnSpPr>
            <a:cxnSpLocks/>
          </p:cNvCxnSpPr>
          <p:nvPr/>
        </p:nvCxnSpPr>
        <p:spPr>
          <a:xfrm>
            <a:off x="4572000" y="1898426"/>
            <a:ext cx="0" cy="168817"/>
          </a:xfrm>
          <a:prstGeom prst="line">
            <a:avLst/>
          </a:prstGeom>
          <a:ln w="12700"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ítulo 9">
            <a:extLst>
              <a:ext uri="{FF2B5EF4-FFF2-40B4-BE49-F238E27FC236}">
                <a16:creationId xmlns:a16="http://schemas.microsoft.com/office/drawing/2014/main" id="{D87B678E-9DE8-B88E-B0E1-81C097F1792A}"/>
              </a:ext>
            </a:extLst>
          </p:cNvPr>
          <p:cNvSpPr txBox="1">
            <a:spLocks/>
          </p:cNvSpPr>
          <p:nvPr/>
        </p:nvSpPr>
        <p:spPr>
          <a:xfrm>
            <a:off x="2927227" y="2925128"/>
            <a:ext cx="3307301" cy="1983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rgbClr val="FDC52C"/>
                </a:solidFill>
                <a:latin typeface="FC BARCELONA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ES" sz="1800" dirty="0"/>
              <a:t>DIRECTOR ÁREA FÚTBOL</a:t>
            </a:r>
          </a:p>
        </p:txBody>
      </p:sp>
      <p:sp>
        <p:nvSpPr>
          <p:cNvPr id="38" name="Marcador de texto 11">
            <a:extLst>
              <a:ext uri="{FF2B5EF4-FFF2-40B4-BE49-F238E27FC236}">
                <a16:creationId xmlns:a16="http://schemas.microsoft.com/office/drawing/2014/main" id="{F284C8E9-B23D-FFEF-80D3-1117E380CEC4}"/>
              </a:ext>
            </a:extLst>
          </p:cNvPr>
          <p:cNvSpPr txBox="1">
            <a:spLocks/>
          </p:cNvSpPr>
          <p:nvPr/>
        </p:nvSpPr>
        <p:spPr>
          <a:xfrm>
            <a:off x="3136641" y="3196085"/>
            <a:ext cx="2888472" cy="19835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7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500"/>
              <a:t>Anderson Lu</a:t>
            </a:r>
            <a:r>
              <a:rPr lang="es-ES" sz="1500" dirty="0"/>
              <a:t>i</a:t>
            </a:r>
            <a:r>
              <a:rPr lang="es-ES" sz="1500"/>
              <a:t>s </a:t>
            </a:r>
            <a:r>
              <a:rPr lang="es-ES" sz="1500" dirty="0"/>
              <a:t>de Souza ‘Deco’</a:t>
            </a:r>
          </a:p>
        </p:txBody>
      </p:sp>
      <p:sp>
        <p:nvSpPr>
          <p:cNvPr id="39" name="Título 9">
            <a:extLst>
              <a:ext uri="{FF2B5EF4-FFF2-40B4-BE49-F238E27FC236}">
                <a16:creationId xmlns:a16="http://schemas.microsoft.com/office/drawing/2014/main" id="{7F29A68D-F2D3-2150-E0BA-ED9CBEEA945D}"/>
              </a:ext>
            </a:extLst>
          </p:cNvPr>
          <p:cNvSpPr txBox="1">
            <a:spLocks/>
          </p:cNvSpPr>
          <p:nvPr/>
        </p:nvSpPr>
        <p:spPr>
          <a:xfrm>
            <a:off x="2927227" y="3942624"/>
            <a:ext cx="3307301" cy="1983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rgbClr val="FDC52C"/>
                </a:solidFill>
                <a:latin typeface="FC BARCELONA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ES" sz="1800"/>
              <a:t>FÚTBOL </a:t>
            </a:r>
            <a:r>
              <a:rPr lang="es-ES" sz="1800" dirty="0"/>
              <a:t>BASE</a:t>
            </a:r>
          </a:p>
        </p:txBody>
      </p:sp>
      <p:sp>
        <p:nvSpPr>
          <p:cNvPr id="40" name="Marcador de texto 11">
            <a:extLst>
              <a:ext uri="{FF2B5EF4-FFF2-40B4-BE49-F238E27FC236}">
                <a16:creationId xmlns:a16="http://schemas.microsoft.com/office/drawing/2014/main" id="{1CA765DA-AEC5-E760-439C-41890F6AA22D}"/>
              </a:ext>
            </a:extLst>
          </p:cNvPr>
          <p:cNvSpPr txBox="1">
            <a:spLocks/>
          </p:cNvSpPr>
          <p:nvPr/>
        </p:nvSpPr>
        <p:spPr>
          <a:xfrm>
            <a:off x="3136641" y="4213581"/>
            <a:ext cx="2888472" cy="19835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7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500" dirty="0"/>
              <a:t>JR </a:t>
            </a:r>
            <a:r>
              <a:rPr lang="es-ES" sz="1500" dirty="0" err="1"/>
              <a:t>Alexanco</a:t>
            </a:r>
            <a:endParaRPr lang="es-ES" sz="1500" dirty="0"/>
          </a:p>
        </p:txBody>
      </p:sp>
      <p:sp>
        <p:nvSpPr>
          <p:cNvPr id="41" name="Título 9">
            <a:extLst>
              <a:ext uri="{FF2B5EF4-FFF2-40B4-BE49-F238E27FC236}">
                <a16:creationId xmlns:a16="http://schemas.microsoft.com/office/drawing/2014/main" id="{9AB1DE4B-68C8-CAC5-F2A9-50EEAD642B78}"/>
              </a:ext>
            </a:extLst>
          </p:cNvPr>
          <p:cNvSpPr txBox="1">
            <a:spLocks/>
          </p:cNvSpPr>
          <p:nvPr/>
        </p:nvSpPr>
        <p:spPr>
          <a:xfrm>
            <a:off x="4563124" y="3942624"/>
            <a:ext cx="3307301" cy="1983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rgbClr val="FDC52C"/>
                </a:solidFill>
                <a:latin typeface="FC BARCELONA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ES" sz="1800" dirty="0"/>
              <a:t>SCOUTING</a:t>
            </a:r>
          </a:p>
        </p:txBody>
      </p:sp>
      <p:sp>
        <p:nvSpPr>
          <p:cNvPr id="42" name="Marcador de texto 11">
            <a:extLst>
              <a:ext uri="{FF2B5EF4-FFF2-40B4-BE49-F238E27FC236}">
                <a16:creationId xmlns:a16="http://schemas.microsoft.com/office/drawing/2014/main" id="{7E57EDB7-7B50-6825-DE02-7EFBE9264392}"/>
              </a:ext>
            </a:extLst>
          </p:cNvPr>
          <p:cNvSpPr txBox="1">
            <a:spLocks/>
          </p:cNvSpPr>
          <p:nvPr/>
        </p:nvSpPr>
        <p:spPr>
          <a:xfrm>
            <a:off x="4772538" y="4213581"/>
            <a:ext cx="2888472" cy="19835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7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500" dirty="0"/>
              <a:t>Paulo Araujo</a:t>
            </a:r>
          </a:p>
        </p:txBody>
      </p:sp>
      <p:sp>
        <p:nvSpPr>
          <p:cNvPr id="43" name="Título 9">
            <a:extLst>
              <a:ext uri="{FF2B5EF4-FFF2-40B4-BE49-F238E27FC236}">
                <a16:creationId xmlns:a16="http://schemas.microsoft.com/office/drawing/2014/main" id="{3F53D7DA-71B8-2690-FF7B-FBD33B934AF7}"/>
              </a:ext>
            </a:extLst>
          </p:cNvPr>
          <p:cNvSpPr txBox="1">
            <a:spLocks/>
          </p:cNvSpPr>
          <p:nvPr/>
        </p:nvSpPr>
        <p:spPr>
          <a:xfrm>
            <a:off x="6225904" y="3942624"/>
            <a:ext cx="3307301" cy="1983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rgbClr val="FDC52C"/>
                </a:solidFill>
                <a:latin typeface="FC BARCELONA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ES" sz="1800" dirty="0"/>
              <a:t>DIRECTOR GESTIÓN</a:t>
            </a:r>
          </a:p>
        </p:txBody>
      </p:sp>
      <p:sp>
        <p:nvSpPr>
          <p:cNvPr id="44" name="Marcador de texto 11">
            <a:extLst>
              <a:ext uri="{FF2B5EF4-FFF2-40B4-BE49-F238E27FC236}">
                <a16:creationId xmlns:a16="http://schemas.microsoft.com/office/drawing/2014/main" id="{FBE8490B-98B3-45D7-E1C1-547AF49AF044}"/>
              </a:ext>
            </a:extLst>
          </p:cNvPr>
          <p:cNvSpPr txBox="1">
            <a:spLocks/>
          </p:cNvSpPr>
          <p:nvPr/>
        </p:nvSpPr>
        <p:spPr>
          <a:xfrm>
            <a:off x="6435318" y="4213581"/>
            <a:ext cx="2888472" cy="19835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7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500" dirty="0" err="1"/>
              <a:t>Franc</a:t>
            </a:r>
            <a:r>
              <a:rPr lang="es-ES" sz="1500" dirty="0"/>
              <a:t> Carbó</a:t>
            </a:r>
          </a:p>
        </p:txBody>
      </p:sp>
      <p:sp>
        <p:nvSpPr>
          <p:cNvPr id="45" name="Título 9">
            <a:extLst>
              <a:ext uri="{FF2B5EF4-FFF2-40B4-BE49-F238E27FC236}">
                <a16:creationId xmlns:a16="http://schemas.microsoft.com/office/drawing/2014/main" id="{340EFCA0-2210-A3A9-FCF3-3A19404549F3}"/>
              </a:ext>
            </a:extLst>
          </p:cNvPr>
          <p:cNvSpPr txBox="1">
            <a:spLocks/>
          </p:cNvSpPr>
          <p:nvPr/>
        </p:nvSpPr>
        <p:spPr>
          <a:xfrm>
            <a:off x="5945635" y="1766722"/>
            <a:ext cx="3307301" cy="1983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rgbClr val="FDC52C"/>
                </a:solidFill>
                <a:latin typeface="FC BARCELONA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ES" sz="1800" dirty="0"/>
              <a:t>COMISIÓN DEPORTIVA</a:t>
            </a:r>
          </a:p>
        </p:txBody>
      </p:sp>
      <p:sp>
        <p:nvSpPr>
          <p:cNvPr id="46" name="Marcador de texto 11">
            <a:extLst>
              <a:ext uri="{FF2B5EF4-FFF2-40B4-BE49-F238E27FC236}">
                <a16:creationId xmlns:a16="http://schemas.microsoft.com/office/drawing/2014/main" id="{F94F775E-A878-7EF1-8576-390A46DE4468}"/>
              </a:ext>
            </a:extLst>
          </p:cNvPr>
          <p:cNvSpPr txBox="1">
            <a:spLocks/>
          </p:cNvSpPr>
          <p:nvPr/>
        </p:nvSpPr>
        <p:spPr>
          <a:xfrm>
            <a:off x="6288218" y="2037680"/>
            <a:ext cx="2622133" cy="135676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7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00"/>
              </a:spcBef>
            </a:pPr>
            <a:r>
              <a:rPr lang="es-ES" sz="1500" dirty="0"/>
              <a:t>Joan Laporta</a:t>
            </a:r>
          </a:p>
          <a:p>
            <a:pPr algn="ctr">
              <a:spcBef>
                <a:spcPts val="100"/>
              </a:spcBef>
            </a:pPr>
            <a:r>
              <a:rPr lang="es-ES" sz="1500" dirty="0"/>
              <a:t>Rafael Yuste</a:t>
            </a:r>
          </a:p>
          <a:p>
            <a:pPr algn="ctr">
              <a:spcBef>
                <a:spcPts val="100"/>
              </a:spcBef>
            </a:pPr>
            <a:r>
              <a:rPr lang="es-ES" sz="1500" dirty="0"/>
              <a:t>Joan Soler</a:t>
            </a:r>
          </a:p>
          <a:p>
            <a:pPr algn="ctr">
              <a:spcBef>
                <a:spcPts val="100"/>
              </a:spcBef>
            </a:pPr>
            <a:r>
              <a:rPr lang="es-ES" sz="1500" dirty="0"/>
              <a:t>Anderson Luis de Souza ‘Deco’</a:t>
            </a:r>
          </a:p>
          <a:p>
            <a:pPr algn="ctr">
              <a:spcBef>
                <a:spcPts val="100"/>
              </a:spcBef>
            </a:pPr>
            <a:r>
              <a:rPr lang="es-ES" sz="1500" dirty="0"/>
              <a:t>Enric </a:t>
            </a:r>
            <a:r>
              <a:rPr lang="es-ES" sz="1500" dirty="0" err="1"/>
              <a:t>Masip</a:t>
            </a:r>
            <a:endParaRPr lang="es-ES" sz="1500" dirty="0"/>
          </a:p>
          <a:p>
            <a:pPr algn="ctr">
              <a:spcBef>
                <a:spcPts val="100"/>
              </a:spcBef>
            </a:pPr>
            <a:r>
              <a:rPr lang="es-ES" sz="1500" dirty="0"/>
              <a:t>Bojan </a:t>
            </a:r>
            <a:r>
              <a:rPr lang="es-ES" sz="1500" dirty="0" err="1"/>
              <a:t>Krki</a:t>
            </a:r>
            <a:r>
              <a:rPr lang="es-ES" sz="1600" dirty="0" err="1">
                <a:effectLst/>
              </a:rPr>
              <a:t>ć</a:t>
            </a:r>
            <a:endParaRPr lang="es-ES" sz="1600" dirty="0">
              <a:effectLst/>
            </a:endParaRPr>
          </a:p>
          <a:p>
            <a:pPr algn="ctr">
              <a:spcBef>
                <a:spcPts val="100"/>
              </a:spcBef>
            </a:pPr>
            <a:endParaRPr lang="es-ES" sz="1500" dirty="0"/>
          </a:p>
          <a:p>
            <a:pPr algn="ctr">
              <a:spcBef>
                <a:spcPts val="100"/>
              </a:spcBef>
            </a:pPr>
            <a:endParaRPr lang="es-ES" sz="1500" dirty="0"/>
          </a:p>
        </p:txBody>
      </p:sp>
      <p:sp>
        <p:nvSpPr>
          <p:cNvPr id="47" name="Título 9">
            <a:extLst>
              <a:ext uri="{FF2B5EF4-FFF2-40B4-BE49-F238E27FC236}">
                <a16:creationId xmlns:a16="http://schemas.microsoft.com/office/drawing/2014/main" id="{E21EE32B-4539-F283-C653-E06C6DC9BAB2}"/>
              </a:ext>
            </a:extLst>
          </p:cNvPr>
          <p:cNvSpPr txBox="1">
            <a:spLocks/>
          </p:cNvSpPr>
          <p:nvPr/>
        </p:nvSpPr>
        <p:spPr>
          <a:xfrm>
            <a:off x="-689772" y="3297497"/>
            <a:ext cx="3641247" cy="1326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rgbClr val="FDC52C"/>
                </a:solidFill>
                <a:latin typeface="FC BARCELONA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E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s-ES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</a:t>
            </a:r>
            <a:r>
              <a:rPr lang="ca-ES" sz="1800" kern="1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800" dirty="0"/>
              <a:t>EQUIPO</a:t>
            </a:r>
          </a:p>
        </p:txBody>
      </p:sp>
      <p:sp>
        <p:nvSpPr>
          <p:cNvPr id="48" name="Marcador de texto 11">
            <a:extLst>
              <a:ext uri="{FF2B5EF4-FFF2-40B4-BE49-F238E27FC236}">
                <a16:creationId xmlns:a16="http://schemas.microsoft.com/office/drawing/2014/main" id="{A4297279-D4EB-3C50-5EC6-77F1C80AF6AD}"/>
              </a:ext>
            </a:extLst>
          </p:cNvPr>
          <p:cNvSpPr txBox="1">
            <a:spLocks/>
          </p:cNvSpPr>
          <p:nvPr/>
        </p:nvSpPr>
        <p:spPr>
          <a:xfrm>
            <a:off x="288436" y="3502748"/>
            <a:ext cx="1333130" cy="19835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7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500" dirty="0"/>
              <a:t>Xavi Hernández</a:t>
            </a:r>
          </a:p>
        </p:txBody>
      </p:sp>
      <p:sp>
        <p:nvSpPr>
          <p:cNvPr id="49" name="Título 9">
            <a:extLst>
              <a:ext uri="{FF2B5EF4-FFF2-40B4-BE49-F238E27FC236}">
                <a16:creationId xmlns:a16="http://schemas.microsoft.com/office/drawing/2014/main" id="{414FA66E-173F-2D62-1D7D-99A9D1B182E8}"/>
              </a:ext>
            </a:extLst>
          </p:cNvPr>
          <p:cNvSpPr txBox="1">
            <a:spLocks/>
          </p:cNvSpPr>
          <p:nvPr/>
        </p:nvSpPr>
        <p:spPr>
          <a:xfrm>
            <a:off x="437874" y="3942624"/>
            <a:ext cx="3307301" cy="1983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rgbClr val="FDC52C"/>
                </a:solidFill>
                <a:latin typeface="FC BARCELONA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ES" sz="1800" dirty="0"/>
              <a:t>COORDINADOR </a:t>
            </a:r>
          </a:p>
          <a:p>
            <a:pPr algn="ctr"/>
            <a:r>
              <a:rPr lang="es-ES" sz="1800" dirty="0"/>
              <a:t>ÁREA FÚTBOL</a:t>
            </a:r>
          </a:p>
        </p:txBody>
      </p:sp>
      <p:sp>
        <p:nvSpPr>
          <p:cNvPr id="50" name="Marcador de texto 11">
            <a:extLst>
              <a:ext uri="{FF2B5EF4-FFF2-40B4-BE49-F238E27FC236}">
                <a16:creationId xmlns:a16="http://schemas.microsoft.com/office/drawing/2014/main" id="{93987E05-7502-7136-89B4-34ED922557CF}"/>
              </a:ext>
            </a:extLst>
          </p:cNvPr>
          <p:cNvSpPr txBox="1">
            <a:spLocks/>
          </p:cNvSpPr>
          <p:nvPr/>
        </p:nvSpPr>
        <p:spPr>
          <a:xfrm>
            <a:off x="647288" y="4441889"/>
            <a:ext cx="2888472" cy="19835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7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00"/>
              </a:spcBef>
            </a:pPr>
            <a:r>
              <a:rPr lang="es-ES" sz="1500" dirty="0"/>
              <a:t>Bojan </a:t>
            </a:r>
            <a:r>
              <a:rPr lang="es-ES" sz="1500" dirty="0" err="1"/>
              <a:t>Krki</a:t>
            </a:r>
            <a:r>
              <a:rPr lang="es-ES" sz="1600" dirty="0" err="1">
                <a:effectLst/>
              </a:rPr>
              <a:t>ć</a:t>
            </a:r>
            <a:endParaRPr lang="es-ES" sz="1600" dirty="0">
              <a:effectLst/>
            </a:endParaRPr>
          </a:p>
        </p:txBody>
      </p:sp>
      <p:sp>
        <p:nvSpPr>
          <p:cNvPr id="51" name="Forma libre 50">
            <a:extLst>
              <a:ext uri="{FF2B5EF4-FFF2-40B4-BE49-F238E27FC236}">
                <a16:creationId xmlns:a16="http://schemas.microsoft.com/office/drawing/2014/main" id="{14E2323E-C7B5-1F7B-D53C-4D0FE46B8437}"/>
              </a:ext>
            </a:extLst>
          </p:cNvPr>
          <p:cNvSpPr/>
          <p:nvPr/>
        </p:nvSpPr>
        <p:spPr>
          <a:xfrm flipH="1">
            <a:off x="955000" y="3002587"/>
            <a:ext cx="2342684" cy="220093"/>
          </a:xfrm>
          <a:custGeom>
            <a:avLst/>
            <a:gdLst>
              <a:gd name="connsiteX0" fmla="*/ 0 w 2050742"/>
              <a:gd name="connsiteY0" fmla="*/ 0 h 213064"/>
              <a:gd name="connsiteX1" fmla="*/ 2050742 w 2050742"/>
              <a:gd name="connsiteY1" fmla="*/ 0 h 213064"/>
              <a:gd name="connsiteX2" fmla="*/ 2050742 w 2050742"/>
              <a:gd name="connsiteY2" fmla="*/ 213064 h 213064"/>
              <a:gd name="connsiteX3" fmla="*/ 2050742 w 2050742"/>
              <a:gd name="connsiteY3" fmla="*/ 213064 h 2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0742" h="213064">
                <a:moveTo>
                  <a:pt x="0" y="0"/>
                </a:moveTo>
                <a:lnTo>
                  <a:pt x="2050742" y="0"/>
                </a:lnTo>
                <a:lnTo>
                  <a:pt x="2050742" y="213064"/>
                </a:lnTo>
                <a:lnTo>
                  <a:pt x="2050742" y="213064"/>
                </a:lnTo>
              </a:path>
            </a:pathLst>
          </a:custGeom>
          <a:ln w="12700"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DB113701-A23C-7FC1-B2BA-FEFE70F6F02B}"/>
              </a:ext>
            </a:extLst>
          </p:cNvPr>
          <p:cNvCxnSpPr>
            <a:cxnSpLocks/>
          </p:cNvCxnSpPr>
          <p:nvPr/>
        </p:nvCxnSpPr>
        <p:spPr>
          <a:xfrm>
            <a:off x="4572000" y="2642759"/>
            <a:ext cx="0" cy="168817"/>
          </a:xfrm>
          <a:prstGeom prst="line">
            <a:avLst/>
          </a:prstGeom>
          <a:ln w="12700"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6928271E-587E-6016-D40F-2AAA33B02066}"/>
              </a:ext>
            </a:extLst>
          </p:cNvPr>
          <p:cNvCxnSpPr>
            <a:cxnSpLocks/>
          </p:cNvCxnSpPr>
          <p:nvPr/>
        </p:nvCxnSpPr>
        <p:spPr>
          <a:xfrm>
            <a:off x="4572000" y="3420080"/>
            <a:ext cx="0" cy="447727"/>
          </a:xfrm>
          <a:prstGeom prst="line">
            <a:avLst/>
          </a:prstGeom>
          <a:ln w="12700"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a libre 54">
            <a:extLst>
              <a:ext uri="{FF2B5EF4-FFF2-40B4-BE49-F238E27FC236}">
                <a16:creationId xmlns:a16="http://schemas.microsoft.com/office/drawing/2014/main" id="{D21514DA-E74D-26C3-93B1-09639FAB5EC1}"/>
              </a:ext>
            </a:extLst>
          </p:cNvPr>
          <p:cNvSpPr/>
          <p:nvPr/>
        </p:nvSpPr>
        <p:spPr>
          <a:xfrm>
            <a:off x="4580876" y="3617048"/>
            <a:ext cx="3080129" cy="258841"/>
          </a:xfrm>
          <a:custGeom>
            <a:avLst/>
            <a:gdLst>
              <a:gd name="connsiteX0" fmla="*/ 0 w 2050742"/>
              <a:gd name="connsiteY0" fmla="*/ 0 h 213064"/>
              <a:gd name="connsiteX1" fmla="*/ 2050742 w 2050742"/>
              <a:gd name="connsiteY1" fmla="*/ 0 h 213064"/>
              <a:gd name="connsiteX2" fmla="*/ 2050742 w 2050742"/>
              <a:gd name="connsiteY2" fmla="*/ 213064 h 213064"/>
              <a:gd name="connsiteX3" fmla="*/ 2050742 w 2050742"/>
              <a:gd name="connsiteY3" fmla="*/ 213064 h 2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0742" h="213064">
                <a:moveTo>
                  <a:pt x="0" y="0"/>
                </a:moveTo>
                <a:lnTo>
                  <a:pt x="2050742" y="0"/>
                </a:lnTo>
                <a:lnTo>
                  <a:pt x="2050742" y="213064"/>
                </a:lnTo>
                <a:lnTo>
                  <a:pt x="2050742" y="213064"/>
                </a:lnTo>
              </a:path>
            </a:pathLst>
          </a:custGeom>
          <a:ln w="12700"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ACC6EC17-E31D-43C7-E26C-C3AC94229DC6}"/>
              </a:ext>
            </a:extLst>
          </p:cNvPr>
          <p:cNvCxnSpPr>
            <a:cxnSpLocks/>
          </p:cNvCxnSpPr>
          <p:nvPr/>
        </p:nvCxnSpPr>
        <p:spPr>
          <a:xfrm>
            <a:off x="6192526" y="3617048"/>
            <a:ext cx="0" cy="258841"/>
          </a:xfrm>
          <a:prstGeom prst="line">
            <a:avLst/>
          </a:prstGeom>
          <a:ln w="12700"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orma libre 57">
            <a:extLst>
              <a:ext uri="{FF2B5EF4-FFF2-40B4-BE49-F238E27FC236}">
                <a16:creationId xmlns:a16="http://schemas.microsoft.com/office/drawing/2014/main" id="{28C84C71-6E83-654B-EDB1-1D9491DDE901}"/>
              </a:ext>
            </a:extLst>
          </p:cNvPr>
          <p:cNvSpPr/>
          <p:nvPr/>
        </p:nvSpPr>
        <p:spPr>
          <a:xfrm rot="16200000" flipH="1">
            <a:off x="942213" y="3719600"/>
            <a:ext cx="333420" cy="311019"/>
          </a:xfrm>
          <a:custGeom>
            <a:avLst/>
            <a:gdLst>
              <a:gd name="connsiteX0" fmla="*/ 0 w 2050742"/>
              <a:gd name="connsiteY0" fmla="*/ 0 h 213064"/>
              <a:gd name="connsiteX1" fmla="*/ 2050742 w 2050742"/>
              <a:gd name="connsiteY1" fmla="*/ 0 h 213064"/>
              <a:gd name="connsiteX2" fmla="*/ 2050742 w 2050742"/>
              <a:gd name="connsiteY2" fmla="*/ 213064 h 213064"/>
              <a:gd name="connsiteX3" fmla="*/ 2050742 w 2050742"/>
              <a:gd name="connsiteY3" fmla="*/ 213064 h 2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0742" h="213064">
                <a:moveTo>
                  <a:pt x="0" y="0"/>
                </a:moveTo>
                <a:lnTo>
                  <a:pt x="2050742" y="0"/>
                </a:lnTo>
                <a:lnTo>
                  <a:pt x="2050742" y="213064"/>
                </a:lnTo>
                <a:lnTo>
                  <a:pt x="2050742" y="213064"/>
                </a:lnTo>
              </a:path>
            </a:pathLst>
          </a:custGeom>
          <a:ln w="12700">
            <a:solidFill>
              <a:srgbClr val="FDC52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7D871BDB-64B8-C453-F732-83F09D3CF6CB}"/>
              </a:ext>
            </a:extLst>
          </p:cNvPr>
          <p:cNvCxnSpPr>
            <a:cxnSpLocks/>
          </p:cNvCxnSpPr>
          <p:nvPr/>
        </p:nvCxnSpPr>
        <p:spPr>
          <a:xfrm flipH="1">
            <a:off x="2927227" y="4041819"/>
            <a:ext cx="904109" cy="0"/>
          </a:xfrm>
          <a:prstGeom prst="line">
            <a:avLst/>
          </a:prstGeom>
          <a:ln w="12700">
            <a:solidFill>
              <a:srgbClr val="FDC52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orma libre 90">
            <a:extLst>
              <a:ext uri="{FF2B5EF4-FFF2-40B4-BE49-F238E27FC236}">
                <a16:creationId xmlns:a16="http://schemas.microsoft.com/office/drawing/2014/main" id="{E70D5893-9A94-7F13-8E02-F72A47EB1D92}"/>
              </a:ext>
            </a:extLst>
          </p:cNvPr>
          <p:cNvSpPr/>
          <p:nvPr/>
        </p:nvSpPr>
        <p:spPr>
          <a:xfrm flipH="1">
            <a:off x="2021578" y="3617048"/>
            <a:ext cx="1950815" cy="180309"/>
          </a:xfrm>
          <a:custGeom>
            <a:avLst/>
            <a:gdLst>
              <a:gd name="connsiteX0" fmla="*/ 0 w 2050742"/>
              <a:gd name="connsiteY0" fmla="*/ 0 h 213064"/>
              <a:gd name="connsiteX1" fmla="*/ 2050742 w 2050742"/>
              <a:gd name="connsiteY1" fmla="*/ 0 h 213064"/>
              <a:gd name="connsiteX2" fmla="*/ 2050742 w 2050742"/>
              <a:gd name="connsiteY2" fmla="*/ 213064 h 213064"/>
              <a:gd name="connsiteX3" fmla="*/ 2050742 w 2050742"/>
              <a:gd name="connsiteY3" fmla="*/ 213064 h 2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0742" h="213064">
                <a:moveTo>
                  <a:pt x="0" y="0"/>
                </a:moveTo>
                <a:lnTo>
                  <a:pt x="2050742" y="0"/>
                </a:lnTo>
                <a:lnTo>
                  <a:pt x="2050742" y="213064"/>
                </a:lnTo>
                <a:lnTo>
                  <a:pt x="2050742" y="213064"/>
                </a:lnTo>
              </a:path>
            </a:pathLst>
          </a:custGeom>
          <a:ln w="12700"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2" name="Conector recto 91">
            <a:extLst>
              <a:ext uri="{FF2B5EF4-FFF2-40B4-BE49-F238E27FC236}">
                <a16:creationId xmlns:a16="http://schemas.microsoft.com/office/drawing/2014/main" id="{007339C9-F349-C5CA-35F8-557C8F39A1AA}"/>
              </a:ext>
            </a:extLst>
          </p:cNvPr>
          <p:cNvCxnSpPr>
            <a:cxnSpLocks/>
          </p:cNvCxnSpPr>
          <p:nvPr/>
        </p:nvCxnSpPr>
        <p:spPr>
          <a:xfrm>
            <a:off x="3972861" y="3448231"/>
            <a:ext cx="0" cy="168817"/>
          </a:xfrm>
          <a:prstGeom prst="line">
            <a:avLst/>
          </a:prstGeom>
          <a:ln w="12700"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93842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41109203-47EB-58B5-5878-00CBFBDD6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20" y="905980"/>
            <a:ext cx="8329960" cy="372985"/>
          </a:xfrm>
        </p:spPr>
        <p:txBody>
          <a:bodyPr/>
          <a:lstStyle/>
          <a:p>
            <a:r>
              <a:rPr lang="es-ES" dirty="0"/>
              <a:t>SALIDAS</a:t>
            </a:r>
          </a:p>
        </p:txBody>
      </p:sp>
      <p:sp>
        <p:nvSpPr>
          <p:cNvPr id="3" name="Marcador de texto 5">
            <a:extLst>
              <a:ext uri="{FF2B5EF4-FFF2-40B4-BE49-F238E27FC236}">
                <a16:creationId xmlns:a16="http://schemas.microsoft.com/office/drawing/2014/main" id="{4601AB34-FD00-D45F-DA15-B69CC6C02EBD}"/>
              </a:ext>
            </a:extLst>
          </p:cNvPr>
          <p:cNvSpPr txBox="1">
            <a:spLocks/>
          </p:cNvSpPr>
          <p:nvPr/>
        </p:nvSpPr>
        <p:spPr>
          <a:xfrm>
            <a:off x="734237" y="1492250"/>
            <a:ext cx="2230542" cy="22732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dirty="0">
                <a:solidFill>
                  <a:srgbClr val="FDC52C"/>
                </a:solidFill>
                <a:latin typeface="FC BARCELONA Semibold" pitchFamily="2" charset="77"/>
              </a:rPr>
              <a:t>RESCINDIDOS</a:t>
            </a:r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id="{C4CD3BE2-D1B4-476D-41C6-4332816C8E3A}"/>
              </a:ext>
            </a:extLst>
          </p:cNvPr>
          <p:cNvSpPr txBox="1">
            <a:spLocks/>
          </p:cNvSpPr>
          <p:nvPr/>
        </p:nvSpPr>
        <p:spPr>
          <a:xfrm>
            <a:off x="734237" y="3424720"/>
            <a:ext cx="2230542" cy="22732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dirty="0">
                <a:solidFill>
                  <a:srgbClr val="FDC52C"/>
                </a:solidFill>
                <a:latin typeface="FC BARCELONA Semibold" pitchFamily="2" charset="77"/>
              </a:rPr>
              <a:t>TRASPASADOS</a:t>
            </a:r>
          </a:p>
        </p:txBody>
      </p:sp>
      <p:sp>
        <p:nvSpPr>
          <p:cNvPr id="7" name="Marcador de texto 5">
            <a:extLst>
              <a:ext uri="{FF2B5EF4-FFF2-40B4-BE49-F238E27FC236}">
                <a16:creationId xmlns:a16="http://schemas.microsoft.com/office/drawing/2014/main" id="{0EC4CD7A-11DF-76F1-6010-E01684D8CA6B}"/>
              </a:ext>
            </a:extLst>
          </p:cNvPr>
          <p:cNvSpPr txBox="1">
            <a:spLocks/>
          </p:cNvSpPr>
          <p:nvPr/>
        </p:nvSpPr>
        <p:spPr>
          <a:xfrm>
            <a:off x="734237" y="2470475"/>
            <a:ext cx="2230542" cy="22732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dirty="0">
                <a:solidFill>
                  <a:srgbClr val="FDC52C"/>
                </a:solidFill>
                <a:latin typeface="FC BARCELONA Semibold" pitchFamily="2" charset="77"/>
              </a:rPr>
              <a:t>CEDIDOS</a:t>
            </a:r>
          </a:p>
        </p:txBody>
      </p:sp>
      <p:sp>
        <p:nvSpPr>
          <p:cNvPr id="11" name="Marcador de texto 5">
            <a:extLst>
              <a:ext uri="{FF2B5EF4-FFF2-40B4-BE49-F238E27FC236}">
                <a16:creationId xmlns:a16="http://schemas.microsoft.com/office/drawing/2014/main" id="{A9B6A6C7-C15E-BE78-4033-CEE409E62CED}"/>
              </a:ext>
            </a:extLst>
          </p:cNvPr>
          <p:cNvSpPr txBox="1">
            <a:spLocks/>
          </p:cNvSpPr>
          <p:nvPr/>
        </p:nvSpPr>
        <p:spPr>
          <a:xfrm>
            <a:off x="2806607" y="2470475"/>
            <a:ext cx="1390743" cy="81280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spcBef>
                <a:spcPts val="400"/>
              </a:spcBef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ca-ES" sz="1500" dirty="0"/>
              <a:t>DEST </a:t>
            </a:r>
          </a:p>
          <a:p>
            <a:pPr marL="182563" indent="-182563">
              <a:spcBef>
                <a:spcPts val="400"/>
              </a:spcBef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ca-ES" sz="1500" dirty="0"/>
              <a:t>LENGLET</a:t>
            </a:r>
          </a:p>
          <a:p>
            <a:pPr marL="182563" indent="-182563">
              <a:spcBef>
                <a:spcPts val="400"/>
              </a:spcBef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ca-ES" sz="1500" dirty="0"/>
              <a:t>ANSU</a:t>
            </a:r>
          </a:p>
        </p:txBody>
      </p:sp>
      <p:sp>
        <p:nvSpPr>
          <p:cNvPr id="2" name="Marcador de texto 5">
            <a:extLst>
              <a:ext uri="{FF2B5EF4-FFF2-40B4-BE49-F238E27FC236}">
                <a16:creationId xmlns:a16="http://schemas.microsoft.com/office/drawing/2014/main" id="{6FF6F08B-5441-F5C6-68C2-5400906A3744}"/>
              </a:ext>
            </a:extLst>
          </p:cNvPr>
          <p:cNvSpPr txBox="1">
            <a:spLocks/>
          </p:cNvSpPr>
          <p:nvPr/>
        </p:nvSpPr>
        <p:spPr>
          <a:xfrm>
            <a:off x="4540252" y="2470475"/>
            <a:ext cx="1777998" cy="81280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spcBef>
                <a:spcPts val="400"/>
              </a:spcBef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ca-ES" sz="1500" dirty="0"/>
              <a:t>ERIC GARCIA</a:t>
            </a:r>
          </a:p>
          <a:p>
            <a:pPr marL="182563" indent="-182563">
              <a:spcBef>
                <a:spcPts val="400"/>
              </a:spcBef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ca-ES" sz="1500" dirty="0"/>
              <a:t>PABLO TORRE</a:t>
            </a:r>
          </a:p>
          <a:p>
            <a:pPr marL="182563" indent="-182563">
              <a:spcBef>
                <a:spcPts val="400"/>
              </a:spcBef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ca-ES" sz="1500" dirty="0"/>
              <a:t>JULIAN ARAUJO</a:t>
            </a:r>
          </a:p>
          <a:p>
            <a:pPr>
              <a:spcBef>
                <a:spcPts val="400"/>
              </a:spcBef>
              <a:buClr>
                <a:srgbClr val="FDC52C"/>
              </a:buClr>
            </a:pPr>
            <a:endParaRPr lang="ca-ES" sz="1500" dirty="0"/>
          </a:p>
          <a:p>
            <a:pPr marL="182563" indent="-182563">
              <a:spcBef>
                <a:spcPts val="400"/>
              </a:spcBef>
              <a:buClr>
                <a:srgbClr val="FDC52C"/>
              </a:buClr>
              <a:buFont typeface="Arial" panose="020B0604020202020204" pitchFamily="34" charset="0"/>
              <a:buChar char="•"/>
            </a:pPr>
            <a:endParaRPr lang="ca-ES" sz="1500" dirty="0" err="1"/>
          </a:p>
        </p:txBody>
      </p:sp>
      <p:sp>
        <p:nvSpPr>
          <p:cNvPr id="9" name="Marcador de texto 5">
            <a:extLst>
              <a:ext uri="{FF2B5EF4-FFF2-40B4-BE49-F238E27FC236}">
                <a16:creationId xmlns:a16="http://schemas.microsoft.com/office/drawing/2014/main" id="{872CAC32-1A04-823A-DB2B-4AA48D73832F}"/>
              </a:ext>
            </a:extLst>
          </p:cNvPr>
          <p:cNvSpPr txBox="1">
            <a:spLocks/>
          </p:cNvSpPr>
          <p:nvPr/>
        </p:nvSpPr>
        <p:spPr>
          <a:xfrm>
            <a:off x="6705507" y="2470475"/>
            <a:ext cx="1390743" cy="81280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spcBef>
                <a:spcPts val="400"/>
              </a:spcBef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ca-ES" sz="1500" dirty="0"/>
              <a:t>ESTANIS**</a:t>
            </a:r>
          </a:p>
          <a:p>
            <a:pPr marL="182563" indent="-182563">
              <a:spcBef>
                <a:spcPts val="400"/>
              </a:spcBef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ca-ES" sz="1500" dirty="0"/>
              <a:t>VALLE</a:t>
            </a:r>
          </a:p>
          <a:p>
            <a:pPr marL="182563" indent="-182563">
              <a:spcBef>
                <a:spcPts val="400"/>
              </a:spcBef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ca-ES" sz="1500" dirty="0"/>
              <a:t>CHADI**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6E7247EA-C027-A7BE-7D02-2BBE773C64C7}"/>
              </a:ext>
            </a:extLst>
          </p:cNvPr>
          <p:cNvCxnSpPr/>
          <p:nvPr/>
        </p:nvCxnSpPr>
        <p:spPr>
          <a:xfrm>
            <a:off x="734237" y="2312713"/>
            <a:ext cx="7565213" cy="0"/>
          </a:xfrm>
          <a:prstGeom prst="line">
            <a:avLst/>
          </a:prstGeom>
          <a:ln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3BA16F-8453-1DBD-8E94-CFD34B04C379}"/>
              </a:ext>
            </a:extLst>
          </p:cNvPr>
          <p:cNvCxnSpPr/>
          <p:nvPr/>
        </p:nvCxnSpPr>
        <p:spPr>
          <a:xfrm>
            <a:off x="734237" y="3307287"/>
            <a:ext cx="7565213" cy="0"/>
          </a:xfrm>
          <a:prstGeom prst="line">
            <a:avLst/>
          </a:prstGeom>
          <a:ln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arcador de texto 5">
            <a:extLst>
              <a:ext uri="{FF2B5EF4-FFF2-40B4-BE49-F238E27FC236}">
                <a16:creationId xmlns:a16="http://schemas.microsoft.com/office/drawing/2014/main" id="{922D8E62-AD11-FC14-A19F-6D6FD56DC46E}"/>
              </a:ext>
            </a:extLst>
          </p:cNvPr>
          <p:cNvSpPr txBox="1">
            <a:spLocks/>
          </p:cNvSpPr>
          <p:nvPr/>
        </p:nvSpPr>
        <p:spPr>
          <a:xfrm>
            <a:off x="2806607" y="3424720"/>
            <a:ext cx="1390743" cy="81280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spcBef>
                <a:spcPts val="400"/>
              </a:spcBef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ca-ES" sz="1500" dirty="0"/>
              <a:t>ABDE*</a:t>
            </a:r>
          </a:p>
          <a:p>
            <a:pPr marL="182563" indent="-182563">
              <a:spcBef>
                <a:spcPts val="400"/>
              </a:spcBef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ca-ES" sz="1500" dirty="0"/>
              <a:t>NICO* </a:t>
            </a:r>
          </a:p>
          <a:p>
            <a:pPr marL="182563" indent="-182563">
              <a:spcBef>
                <a:spcPts val="400"/>
              </a:spcBef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ca-ES" sz="1500" dirty="0"/>
              <a:t>DEMBÉLÉ </a:t>
            </a:r>
          </a:p>
        </p:txBody>
      </p:sp>
      <p:sp>
        <p:nvSpPr>
          <p:cNvPr id="15" name="Marcador de texto 5">
            <a:extLst>
              <a:ext uri="{FF2B5EF4-FFF2-40B4-BE49-F238E27FC236}">
                <a16:creationId xmlns:a16="http://schemas.microsoft.com/office/drawing/2014/main" id="{643AE843-8764-9BE0-42FA-92ED647A9E71}"/>
              </a:ext>
            </a:extLst>
          </p:cNvPr>
          <p:cNvSpPr txBox="1">
            <a:spLocks/>
          </p:cNvSpPr>
          <p:nvPr/>
        </p:nvSpPr>
        <p:spPr>
          <a:xfrm>
            <a:off x="4533807" y="3424720"/>
            <a:ext cx="1390743" cy="81280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spcBef>
                <a:spcPts val="400"/>
              </a:spcBef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ca-ES" sz="1500" dirty="0"/>
              <a:t>KESSIE</a:t>
            </a:r>
          </a:p>
          <a:p>
            <a:pPr marL="182563" indent="-182563">
              <a:spcBef>
                <a:spcPts val="400"/>
              </a:spcBef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ca-ES" sz="1500" dirty="0"/>
              <a:t>TRINCAO* </a:t>
            </a:r>
          </a:p>
          <a:p>
            <a:pPr marL="182563" indent="-182563">
              <a:spcBef>
                <a:spcPts val="400"/>
              </a:spcBef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ca-ES" sz="1500" dirty="0"/>
              <a:t>COLLADO </a:t>
            </a:r>
          </a:p>
          <a:p>
            <a:pPr marL="182563" indent="-182563">
              <a:spcBef>
                <a:spcPts val="400"/>
              </a:spcBef>
              <a:buClr>
                <a:srgbClr val="FDC52C"/>
              </a:buClr>
              <a:buFont typeface="Arial" panose="020B0604020202020204" pitchFamily="34" charset="0"/>
              <a:buChar char="•"/>
            </a:pPr>
            <a:endParaRPr lang="ca-ES" sz="1500" dirty="0"/>
          </a:p>
          <a:p>
            <a:pPr>
              <a:spcBef>
                <a:spcPts val="400"/>
              </a:spcBef>
              <a:buClr>
                <a:srgbClr val="FDC52C"/>
              </a:buClr>
            </a:pPr>
            <a:r>
              <a:rPr lang="ca-ES" sz="1500" dirty="0"/>
              <a:t> </a:t>
            </a:r>
          </a:p>
          <a:p>
            <a:pPr marL="182563" indent="-182563">
              <a:spcBef>
                <a:spcPts val="400"/>
              </a:spcBef>
              <a:buClr>
                <a:srgbClr val="FDC52C"/>
              </a:buClr>
              <a:buFont typeface="Arial" panose="020B0604020202020204" pitchFamily="34" charset="0"/>
              <a:buChar char="•"/>
            </a:pPr>
            <a:endParaRPr lang="ca-ES" sz="1500" dirty="0" err="1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6BE2E0A9-6D67-9E48-DC53-0EC46AE8E33B}"/>
              </a:ext>
            </a:extLst>
          </p:cNvPr>
          <p:cNvCxnSpPr/>
          <p:nvPr/>
        </p:nvCxnSpPr>
        <p:spPr>
          <a:xfrm>
            <a:off x="734237" y="4239552"/>
            <a:ext cx="7565213" cy="0"/>
          </a:xfrm>
          <a:prstGeom prst="line">
            <a:avLst/>
          </a:prstGeom>
          <a:ln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6763A74C-7034-AE49-F643-2D363549076A}"/>
              </a:ext>
            </a:extLst>
          </p:cNvPr>
          <p:cNvCxnSpPr/>
          <p:nvPr/>
        </p:nvCxnSpPr>
        <p:spPr>
          <a:xfrm>
            <a:off x="734237" y="1358900"/>
            <a:ext cx="7565213" cy="0"/>
          </a:xfrm>
          <a:prstGeom prst="line">
            <a:avLst/>
          </a:prstGeom>
          <a:ln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Marcador de texto 5">
            <a:extLst>
              <a:ext uri="{FF2B5EF4-FFF2-40B4-BE49-F238E27FC236}">
                <a16:creationId xmlns:a16="http://schemas.microsoft.com/office/drawing/2014/main" id="{99E1F33E-2B3B-71BB-5FA6-3232ABA18410}"/>
              </a:ext>
            </a:extLst>
          </p:cNvPr>
          <p:cNvSpPr txBox="1">
            <a:spLocks/>
          </p:cNvSpPr>
          <p:nvPr/>
        </p:nvSpPr>
        <p:spPr>
          <a:xfrm>
            <a:off x="2806607" y="1492250"/>
            <a:ext cx="1390743" cy="72711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spcBef>
                <a:spcPts val="400"/>
              </a:spcBef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ca-ES" sz="1500" dirty="0"/>
              <a:t>UMTITI</a:t>
            </a:r>
          </a:p>
          <a:p>
            <a:pPr marL="182563" indent="-182563">
              <a:spcBef>
                <a:spcPts val="400"/>
              </a:spcBef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ca-ES" sz="1500" dirty="0"/>
              <a:t>PIQUÉ</a:t>
            </a:r>
          </a:p>
          <a:p>
            <a:pPr marL="182563" indent="-182563">
              <a:spcBef>
                <a:spcPts val="400"/>
              </a:spcBef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ca-ES" sz="1500" dirty="0"/>
              <a:t>ALBA</a:t>
            </a:r>
          </a:p>
        </p:txBody>
      </p:sp>
      <p:sp>
        <p:nvSpPr>
          <p:cNvPr id="4" name="Marcador de texto 5">
            <a:extLst>
              <a:ext uri="{FF2B5EF4-FFF2-40B4-BE49-F238E27FC236}">
                <a16:creationId xmlns:a16="http://schemas.microsoft.com/office/drawing/2014/main" id="{DB3E5793-2B15-C2C9-D0F8-1BA2A202C366}"/>
              </a:ext>
            </a:extLst>
          </p:cNvPr>
          <p:cNvSpPr txBox="1">
            <a:spLocks/>
          </p:cNvSpPr>
          <p:nvPr/>
        </p:nvSpPr>
        <p:spPr>
          <a:xfrm>
            <a:off x="734237" y="4343504"/>
            <a:ext cx="5526625" cy="11963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buClr>
                <a:srgbClr val="FDC52C"/>
              </a:buClr>
            </a:pPr>
            <a:r>
              <a:rPr lang="ca-ES" sz="800" dirty="0"/>
              <a:t>* </a:t>
            </a:r>
            <a:r>
              <a:rPr lang="ca-ES" sz="800" dirty="0" err="1"/>
              <a:t>Opción</a:t>
            </a:r>
            <a:r>
              <a:rPr lang="ca-ES" sz="800" dirty="0"/>
              <a:t> de recompra por el FCB</a:t>
            </a:r>
          </a:p>
          <a:p>
            <a:pPr>
              <a:spcBef>
                <a:spcPts val="500"/>
              </a:spcBef>
              <a:buClr>
                <a:srgbClr val="FDC52C"/>
              </a:buClr>
            </a:pPr>
            <a:r>
              <a:rPr lang="ca-ES" sz="800" dirty="0"/>
              <a:t>** </a:t>
            </a:r>
            <a:r>
              <a:rPr lang="ca-ES" sz="800" dirty="0" err="1"/>
              <a:t>Opción</a:t>
            </a:r>
            <a:r>
              <a:rPr lang="ca-ES" sz="800" dirty="0"/>
              <a:t> de compra por el club y de recompra por el FCB</a:t>
            </a:r>
          </a:p>
        </p:txBody>
      </p:sp>
    </p:spTree>
    <p:extLst>
      <p:ext uri="{BB962C8B-B14F-4D97-AF65-F5344CB8AC3E}">
        <p14:creationId xmlns:p14="http://schemas.microsoft.com/office/powerpoint/2010/main" val="272561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41109203-47EB-58B5-5878-00CBFBDD6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ALTAS: RENOVADOS</a:t>
            </a:r>
          </a:p>
        </p:txBody>
      </p:sp>
      <p:pic>
        <p:nvPicPr>
          <p:cNvPr id="5" name="Imagen 4" descr="Un hombre con una camiseta verde&#10;&#10;Descripción generada automáticamente">
            <a:extLst>
              <a:ext uri="{FF2B5EF4-FFF2-40B4-BE49-F238E27FC236}">
                <a16:creationId xmlns:a16="http://schemas.microsoft.com/office/drawing/2014/main" id="{CB980D35-4998-B610-420D-43C7A19DE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26" y="1558791"/>
            <a:ext cx="1818775" cy="205743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3EEFDE8-DED1-6C50-5C70-65A2A4F6F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2176" y="1558791"/>
            <a:ext cx="1818775" cy="205743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CA363F4-7981-6A1B-C80E-3FBA311EE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3176" y="1558791"/>
            <a:ext cx="1818774" cy="205743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E3A0D62-32C2-E052-7B2A-6E8614E97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2426" y="1558791"/>
            <a:ext cx="1818774" cy="205743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E4BA1F6-3813-20EB-88EE-E9DA6A3A5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8026" y="1558791"/>
            <a:ext cx="1818773" cy="2057436"/>
          </a:xfrm>
          <a:prstGeom prst="rect">
            <a:avLst/>
          </a:prstGeom>
        </p:spPr>
      </p:pic>
      <p:sp>
        <p:nvSpPr>
          <p:cNvPr id="4" name="Marcador de texto 9">
            <a:extLst>
              <a:ext uri="{FF2B5EF4-FFF2-40B4-BE49-F238E27FC236}">
                <a16:creationId xmlns:a16="http://schemas.microsoft.com/office/drawing/2014/main" id="{9383606F-2084-AC22-492D-0AA8222CB2FA}"/>
              </a:ext>
            </a:extLst>
          </p:cNvPr>
          <p:cNvSpPr txBox="1">
            <a:spLocks/>
          </p:cNvSpPr>
          <p:nvPr/>
        </p:nvSpPr>
        <p:spPr>
          <a:xfrm>
            <a:off x="5466630" y="3616229"/>
            <a:ext cx="1491069" cy="388006"/>
          </a:xfrm>
          <a:prstGeom prst="rect">
            <a:avLst/>
          </a:prstGeom>
          <a:solidFill>
            <a:srgbClr val="181733"/>
          </a:solidFill>
          <a:ln>
            <a:solidFill>
              <a:schemeClr val="accent2"/>
            </a:solidFill>
          </a:ln>
          <a:effectLst/>
        </p:spPr>
        <p:txBody>
          <a:bodyPr lIns="0" tIns="36000" rIns="0" bIns="0" anchor="ctr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00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9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83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75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500" dirty="0">
                <a:solidFill>
                  <a:srgbClr val="FDC52C"/>
                </a:solidFill>
              </a:rPr>
              <a:t>BALDE</a:t>
            </a:r>
          </a:p>
        </p:txBody>
      </p:sp>
      <p:sp>
        <p:nvSpPr>
          <p:cNvPr id="20" name="Marcador de texto 9">
            <a:extLst>
              <a:ext uri="{FF2B5EF4-FFF2-40B4-BE49-F238E27FC236}">
                <a16:creationId xmlns:a16="http://schemas.microsoft.com/office/drawing/2014/main" id="{347E4BEF-24F8-22D2-D8E7-A03368E8F1B1}"/>
              </a:ext>
            </a:extLst>
          </p:cNvPr>
          <p:cNvSpPr txBox="1">
            <a:spLocks/>
          </p:cNvSpPr>
          <p:nvPr/>
        </p:nvSpPr>
        <p:spPr>
          <a:xfrm>
            <a:off x="2141444" y="3616229"/>
            <a:ext cx="1497045" cy="388006"/>
          </a:xfrm>
          <a:prstGeom prst="rect">
            <a:avLst/>
          </a:prstGeom>
          <a:solidFill>
            <a:srgbClr val="181733"/>
          </a:solidFill>
          <a:ln>
            <a:solidFill>
              <a:schemeClr val="accent2"/>
            </a:solidFill>
          </a:ln>
          <a:effectLst/>
        </p:spPr>
        <p:txBody>
          <a:bodyPr lIns="0" tIns="36000" rIns="0" bIns="0" anchor="ctr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00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9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83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75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500" dirty="0">
                <a:solidFill>
                  <a:srgbClr val="FDC52C"/>
                </a:solidFill>
              </a:rPr>
              <a:t>IÑAKI PEÑA</a:t>
            </a:r>
          </a:p>
        </p:txBody>
      </p:sp>
      <p:sp>
        <p:nvSpPr>
          <p:cNvPr id="25" name="Marcador de texto 9">
            <a:extLst>
              <a:ext uri="{FF2B5EF4-FFF2-40B4-BE49-F238E27FC236}">
                <a16:creationId xmlns:a16="http://schemas.microsoft.com/office/drawing/2014/main" id="{37CA62C1-5F81-FF0A-DF7E-E0F7E9569AEC}"/>
              </a:ext>
            </a:extLst>
          </p:cNvPr>
          <p:cNvSpPr txBox="1">
            <a:spLocks/>
          </p:cNvSpPr>
          <p:nvPr/>
        </p:nvSpPr>
        <p:spPr>
          <a:xfrm>
            <a:off x="475863" y="3616229"/>
            <a:ext cx="1497045" cy="388006"/>
          </a:xfrm>
          <a:prstGeom prst="rect">
            <a:avLst/>
          </a:prstGeom>
          <a:solidFill>
            <a:srgbClr val="181733"/>
          </a:solidFill>
          <a:ln>
            <a:solidFill>
              <a:schemeClr val="accent2"/>
            </a:solidFill>
          </a:ln>
          <a:effectLst/>
        </p:spPr>
        <p:txBody>
          <a:bodyPr lIns="0" tIns="36000" rIns="0" bIns="0" anchor="ctr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00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9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83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75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500" dirty="0">
                <a:solidFill>
                  <a:srgbClr val="FDC52C"/>
                </a:solidFill>
              </a:rPr>
              <a:t>TER STEGEN</a:t>
            </a:r>
          </a:p>
        </p:txBody>
      </p:sp>
      <p:sp>
        <p:nvSpPr>
          <p:cNvPr id="28" name="Marcador de texto 9">
            <a:extLst>
              <a:ext uri="{FF2B5EF4-FFF2-40B4-BE49-F238E27FC236}">
                <a16:creationId xmlns:a16="http://schemas.microsoft.com/office/drawing/2014/main" id="{259B7CEB-C557-F764-CB11-5D2B38F38AE6}"/>
              </a:ext>
            </a:extLst>
          </p:cNvPr>
          <p:cNvSpPr txBox="1">
            <a:spLocks/>
          </p:cNvSpPr>
          <p:nvPr/>
        </p:nvSpPr>
        <p:spPr>
          <a:xfrm>
            <a:off x="3807025" y="3616229"/>
            <a:ext cx="1491069" cy="388006"/>
          </a:xfrm>
          <a:prstGeom prst="rect">
            <a:avLst/>
          </a:prstGeom>
          <a:solidFill>
            <a:srgbClr val="181733"/>
          </a:solidFill>
          <a:ln>
            <a:solidFill>
              <a:schemeClr val="accent2"/>
            </a:solidFill>
          </a:ln>
          <a:effectLst/>
        </p:spPr>
        <p:txBody>
          <a:bodyPr lIns="0" tIns="36000" rIns="0" bIns="0" anchor="ctr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00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9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83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75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500" dirty="0">
                <a:solidFill>
                  <a:srgbClr val="FDC52C"/>
                </a:solidFill>
              </a:rPr>
              <a:t>LAMINE YAMAL</a:t>
            </a:r>
          </a:p>
        </p:txBody>
      </p:sp>
      <p:sp>
        <p:nvSpPr>
          <p:cNvPr id="29" name="Marcador de texto 9">
            <a:extLst>
              <a:ext uri="{FF2B5EF4-FFF2-40B4-BE49-F238E27FC236}">
                <a16:creationId xmlns:a16="http://schemas.microsoft.com/office/drawing/2014/main" id="{EF097463-63B5-0021-9333-EC505D78FDE0}"/>
              </a:ext>
            </a:extLst>
          </p:cNvPr>
          <p:cNvSpPr txBox="1">
            <a:spLocks/>
          </p:cNvSpPr>
          <p:nvPr/>
        </p:nvSpPr>
        <p:spPr>
          <a:xfrm>
            <a:off x="7126235" y="3616229"/>
            <a:ext cx="1491069" cy="388006"/>
          </a:xfrm>
          <a:prstGeom prst="rect">
            <a:avLst/>
          </a:prstGeom>
          <a:solidFill>
            <a:srgbClr val="181733"/>
          </a:solidFill>
          <a:ln>
            <a:solidFill>
              <a:schemeClr val="accent2"/>
            </a:solidFill>
          </a:ln>
          <a:effectLst/>
        </p:spPr>
        <p:txBody>
          <a:bodyPr lIns="0" tIns="36000" rIns="0" bIns="0" anchor="ctr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00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9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83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75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500" dirty="0">
                <a:solidFill>
                  <a:srgbClr val="FDC52C"/>
                </a:solidFill>
              </a:rPr>
              <a:t>FERMÍN</a:t>
            </a:r>
          </a:p>
        </p:txBody>
      </p:sp>
    </p:spTree>
    <p:extLst>
      <p:ext uri="{BB962C8B-B14F-4D97-AF65-F5344CB8AC3E}">
        <p14:creationId xmlns:p14="http://schemas.microsoft.com/office/powerpoint/2010/main" val="16316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41109203-47EB-58B5-5878-00CBFBDD6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z="2800" dirty="0"/>
              <a:t>ALTAS: LIBRES Y CEDIDOS</a:t>
            </a:r>
            <a:endParaRPr lang="es-ES" dirty="0"/>
          </a:p>
        </p:txBody>
      </p:sp>
      <p:sp>
        <p:nvSpPr>
          <p:cNvPr id="12" name="Marcador de texto 9">
            <a:extLst>
              <a:ext uri="{FF2B5EF4-FFF2-40B4-BE49-F238E27FC236}">
                <a16:creationId xmlns:a16="http://schemas.microsoft.com/office/drawing/2014/main" id="{8E264C98-94A6-4F2C-A182-0E1AE9C6D6D3}"/>
              </a:ext>
            </a:extLst>
          </p:cNvPr>
          <p:cNvSpPr txBox="1">
            <a:spLocks/>
          </p:cNvSpPr>
          <p:nvPr/>
        </p:nvSpPr>
        <p:spPr>
          <a:xfrm>
            <a:off x="375501" y="3616229"/>
            <a:ext cx="1918800" cy="388006"/>
          </a:xfrm>
          <a:prstGeom prst="rect">
            <a:avLst/>
          </a:prstGeom>
          <a:solidFill>
            <a:srgbClr val="181733"/>
          </a:solidFill>
          <a:ln>
            <a:solidFill>
              <a:schemeClr val="accent2"/>
            </a:solidFill>
          </a:ln>
          <a:effectLst/>
        </p:spPr>
        <p:txBody>
          <a:bodyPr lIns="0" tIns="36000" rIns="0" bIns="0" anchor="ctr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00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9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83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75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500" dirty="0">
                <a:solidFill>
                  <a:srgbClr val="FDC52C"/>
                </a:solidFill>
              </a:rPr>
              <a:t>IÑIGO MARTÍNEZ</a:t>
            </a:r>
          </a:p>
        </p:txBody>
      </p:sp>
      <p:sp>
        <p:nvSpPr>
          <p:cNvPr id="13" name="Marcador de texto 9">
            <a:extLst>
              <a:ext uri="{FF2B5EF4-FFF2-40B4-BE49-F238E27FC236}">
                <a16:creationId xmlns:a16="http://schemas.microsoft.com/office/drawing/2014/main" id="{B390450C-48DC-B88B-9E6C-5E79CADDB887}"/>
              </a:ext>
            </a:extLst>
          </p:cNvPr>
          <p:cNvSpPr txBox="1">
            <a:spLocks/>
          </p:cNvSpPr>
          <p:nvPr/>
        </p:nvSpPr>
        <p:spPr>
          <a:xfrm>
            <a:off x="2541251" y="3616228"/>
            <a:ext cx="1918800" cy="388006"/>
          </a:xfrm>
          <a:prstGeom prst="rect">
            <a:avLst/>
          </a:prstGeom>
          <a:solidFill>
            <a:srgbClr val="181733"/>
          </a:solidFill>
          <a:ln>
            <a:solidFill>
              <a:schemeClr val="accent2"/>
            </a:solidFill>
          </a:ln>
          <a:effectLst/>
        </p:spPr>
        <p:txBody>
          <a:bodyPr lIns="0" tIns="36000" rIns="0" bIns="0" anchor="ctr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00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9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83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75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500" dirty="0">
                <a:solidFill>
                  <a:srgbClr val="FDC52C"/>
                </a:solidFill>
              </a:rPr>
              <a:t>GÜNDOGAN</a:t>
            </a:r>
          </a:p>
        </p:txBody>
      </p:sp>
      <p:sp>
        <p:nvSpPr>
          <p:cNvPr id="14" name="Marcador de texto 9">
            <a:extLst>
              <a:ext uri="{FF2B5EF4-FFF2-40B4-BE49-F238E27FC236}">
                <a16:creationId xmlns:a16="http://schemas.microsoft.com/office/drawing/2014/main" id="{E81A1AA4-235F-D5D1-364E-1C8E38CE8AC1}"/>
              </a:ext>
            </a:extLst>
          </p:cNvPr>
          <p:cNvSpPr txBox="1">
            <a:spLocks/>
          </p:cNvSpPr>
          <p:nvPr/>
        </p:nvSpPr>
        <p:spPr>
          <a:xfrm>
            <a:off x="4707001" y="3616228"/>
            <a:ext cx="1918800" cy="388006"/>
          </a:xfrm>
          <a:prstGeom prst="rect">
            <a:avLst/>
          </a:prstGeom>
          <a:solidFill>
            <a:srgbClr val="181733"/>
          </a:solidFill>
          <a:ln>
            <a:solidFill>
              <a:schemeClr val="accent2"/>
            </a:solidFill>
          </a:ln>
          <a:effectLst/>
        </p:spPr>
        <p:txBody>
          <a:bodyPr lIns="0" tIns="36000" rIns="0" bIns="0" anchor="ctr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00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9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83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75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rgbClr val="FDC52C"/>
                </a:solidFill>
              </a:rPr>
              <a:t>JOÃO CANCELO</a:t>
            </a:r>
          </a:p>
        </p:txBody>
      </p:sp>
      <p:sp>
        <p:nvSpPr>
          <p:cNvPr id="15" name="Marcador de texto 9">
            <a:extLst>
              <a:ext uri="{FF2B5EF4-FFF2-40B4-BE49-F238E27FC236}">
                <a16:creationId xmlns:a16="http://schemas.microsoft.com/office/drawing/2014/main" id="{5FC88F7B-BAEA-2CB0-BE72-F5EDB110949E}"/>
              </a:ext>
            </a:extLst>
          </p:cNvPr>
          <p:cNvSpPr txBox="1">
            <a:spLocks/>
          </p:cNvSpPr>
          <p:nvPr/>
        </p:nvSpPr>
        <p:spPr>
          <a:xfrm>
            <a:off x="6872750" y="3616228"/>
            <a:ext cx="1918800" cy="385200"/>
          </a:xfrm>
          <a:prstGeom prst="rect">
            <a:avLst/>
          </a:prstGeom>
          <a:solidFill>
            <a:srgbClr val="181733"/>
          </a:solidFill>
          <a:ln>
            <a:solidFill>
              <a:schemeClr val="accent2"/>
            </a:solidFill>
          </a:ln>
          <a:effectLst/>
        </p:spPr>
        <p:txBody>
          <a:bodyPr lIns="0" tIns="36000" rIns="0" bIns="0" anchor="ctr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00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9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83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75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rgbClr val="FDC52C"/>
                </a:solidFill>
              </a:rPr>
              <a:t>JOÃO FÉLIX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963B184-F1F9-BB54-3679-D40ECD8A7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526" y="1558791"/>
            <a:ext cx="1818775" cy="205743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44A052F-5351-158C-0A5D-2035D111B8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" r="11561" b="20298"/>
          <a:stretch/>
        </p:blipFill>
        <p:spPr>
          <a:xfrm>
            <a:off x="2585368" y="1558791"/>
            <a:ext cx="1880580" cy="205743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6034087-1E66-8B67-7150-60501E5CDE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 t="-1" r="14172" b="25150"/>
          <a:stretch/>
        </p:blipFill>
        <p:spPr>
          <a:xfrm>
            <a:off x="4757014" y="1558791"/>
            <a:ext cx="1818774" cy="205743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E90A0AE7-1E5A-04B1-44DE-9A22EE4AAA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7" r="3812" b="23194"/>
          <a:stretch/>
        </p:blipFill>
        <p:spPr>
          <a:xfrm>
            <a:off x="6872750" y="1558791"/>
            <a:ext cx="1983913" cy="205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3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41109203-47EB-58B5-5878-00CBFBDD6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z="2800" dirty="0"/>
              <a:t>ALTAS: TRASPASADOS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A65BE3-E4B8-7A86-8E4C-02F567C041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" r="11471" b="21457"/>
          <a:stretch/>
        </p:blipFill>
        <p:spPr>
          <a:xfrm>
            <a:off x="3587750" y="1558791"/>
            <a:ext cx="1967474" cy="2057436"/>
          </a:xfrm>
          <a:prstGeom prst="rect">
            <a:avLst/>
          </a:prstGeom>
        </p:spPr>
      </p:pic>
      <p:sp>
        <p:nvSpPr>
          <p:cNvPr id="2" name="Marcador de texto 9">
            <a:extLst>
              <a:ext uri="{FF2B5EF4-FFF2-40B4-BE49-F238E27FC236}">
                <a16:creationId xmlns:a16="http://schemas.microsoft.com/office/drawing/2014/main" id="{F1BB857F-1DF1-E0B1-C95E-03DC320FA3FA}"/>
              </a:ext>
            </a:extLst>
          </p:cNvPr>
          <p:cNvSpPr txBox="1">
            <a:spLocks/>
          </p:cNvSpPr>
          <p:nvPr/>
        </p:nvSpPr>
        <p:spPr>
          <a:xfrm>
            <a:off x="3666600" y="3616228"/>
            <a:ext cx="1810800" cy="388006"/>
          </a:xfrm>
          <a:prstGeom prst="rect">
            <a:avLst/>
          </a:prstGeom>
          <a:solidFill>
            <a:srgbClr val="181733"/>
          </a:solidFill>
          <a:ln>
            <a:solidFill>
              <a:schemeClr val="accent2"/>
            </a:solidFill>
          </a:ln>
          <a:effectLst/>
        </p:spPr>
        <p:txBody>
          <a:bodyPr lIns="0" tIns="36000" rIns="0" bIns="0" anchor="ctr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00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9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83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75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500" dirty="0">
                <a:solidFill>
                  <a:srgbClr val="FDC52C"/>
                </a:solidFill>
              </a:rPr>
              <a:t>ORIOL ROMEU</a:t>
            </a:r>
          </a:p>
        </p:txBody>
      </p:sp>
    </p:spTree>
    <p:extLst>
      <p:ext uri="{BB962C8B-B14F-4D97-AF65-F5344CB8AC3E}">
        <p14:creationId xmlns:p14="http://schemas.microsoft.com/office/powerpoint/2010/main" val="127346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41109203-47EB-58B5-5878-00CBFBDD6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</a:t>
            </a:r>
            <a:r>
              <a:rPr lang="es-ES" dirty="0"/>
              <a:t>FECTO ECONÓMICO DEL MERCADO</a:t>
            </a:r>
            <a:br>
              <a:rPr lang="es-ES" dirty="0"/>
            </a:br>
            <a:r>
              <a:rPr lang="es-ES" dirty="0"/>
              <a:t>POR FAIRPLAY Y CUENTA DE RESULTADOS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9C3D8C7-E1BE-E23A-3E84-784E1F35B295}"/>
              </a:ext>
            </a:extLst>
          </p:cNvPr>
          <p:cNvSpPr txBox="1">
            <a:spLocks/>
          </p:cNvSpPr>
          <p:nvPr/>
        </p:nvSpPr>
        <p:spPr>
          <a:xfrm>
            <a:off x="407021" y="2389960"/>
            <a:ext cx="2756333" cy="825818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3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457178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914354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371532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828709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6000" b="1" dirty="0">
                <a:solidFill>
                  <a:srgbClr val="FDC52B"/>
                </a:solidFill>
              </a:rPr>
              <a:t>161 M€</a:t>
            </a:r>
          </a:p>
        </p:txBody>
      </p:sp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EC90C114-325A-254A-A7CD-DF468547A310}"/>
              </a:ext>
            </a:extLst>
          </p:cNvPr>
          <p:cNvSpPr txBox="1">
            <a:spLocks/>
          </p:cNvSpPr>
          <p:nvPr/>
        </p:nvSpPr>
        <p:spPr>
          <a:xfrm>
            <a:off x="344217" y="3173943"/>
            <a:ext cx="2881941" cy="314490"/>
          </a:xfrm>
          <a:prstGeom prst="rect">
            <a:avLst/>
          </a:prstGeom>
        </p:spPr>
        <p:txBody>
          <a:bodyPr lIns="0" rIns="0"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a-ES" sz="1600" b="1" dirty="0">
                <a:solidFill>
                  <a:srgbClr val="FFFFFF"/>
                </a:solidFill>
                <a:latin typeface="FC BARCELONA" pitchFamily="2" charset="77"/>
              </a:rPr>
              <a:t>AHORRO </a:t>
            </a:r>
            <a:br>
              <a:rPr lang="ca-ES" sz="1600" b="1" dirty="0">
                <a:solidFill>
                  <a:srgbClr val="FFFFFF"/>
                </a:solidFill>
                <a:latin typeface="FC BARCELONA" pitchFamily="2" charset="77"/>
              </a:rPr>
            </a:br>
            <a:r>
              <a:rPr lang="ca-ES" sz="1600" b="1" dirty="0">
                <a:solidFill>
                  <a:srgbClr val="FFFFFF"/>
                </a:solidFill>
                <a:latin typeface="FC BARCELONA" pitchFamily="2" charset="77"/>
              </a:rPr>
              <a:t>REALIZADO</a:t>
            </a:r>
          </a:p>
        </p:txBody>
      </p:sp>
      <p:sp>
        <p:nvSpPr>
          <p:cNvPr id="16" name="Marcador de texto 5">
            <a:extLst>
              <a:ext uri="{FF2B5EF4-FFF2-40B4-BE49-F238E27FC236}">
                <a16:creationId xmlns:a16="http://schemas.microsoft.com/office/drawing/2014/main" id="{9F3C7858-DBF7-CDC5-752A-6A48DF8EA4FF}"/>
              </a:ext>
            </a:extLst>
          </p:cNvPr>
          <p:cNvSpPr txBox="1">
            <a:spLocks/>
          </p:cNvSpPr>
          <p:nvPr/>
        </p:nvSpPr>
        <p:spPr>
          <a:xfrm>
            <a:off x="3098706" y="2389960"/>
            <a:ext cx="2756333" cy="825818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3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457178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914354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371532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828709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6000" b="1" dirty="0">
                <a:solidFill>
                  <a:srgbClr val="FDC52B"/>
                </a:solidFill>
              </a:rPr>
              <a:t>54%</a:t>
            </a:r>
          </a:p>
        </p:txBody>
      </p:sp>
      <p:sp>
        <p:nvSpPr>
          <p:cNvPr id="18" name="Marcador de texto 3">
            <a:extLst>
              <a:ext uri="{FF2B5EF4-FFF2-40B4-BE49-F238E27FC236}">
                <a16:creationId xmlns:a16="http://schemas.microsoft.com/office/drawing/2014/main" id="{E4307EA9-3D79-4F97-A30F-5343D6DDA1D8}"/>
              </a:ext>
            </a:extLst>
          </p:cNvPr>
          <p:cNvSpPr txBox="1">
            <a:spLocks/>
          </p:cNvSpPr>
          <p:nvPr/>
        </p:nvSpPr>
        <p:spPr>
          <a:xfrm>
            <a:off x="3035902" y="3173943"/>
            <a:ext cx="2881941" cy="314490"/>
          </a:xfrm>
          <a:prstGeom prst="rect">
            <a:avLst/>
          </a:prstGeom>
        </p:spPr>
        <p:txBody>
          <a:bodyPr lIns="0" rIns="0"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a-ES" sz="1600" b="1" dirty="0">
                <a:solidFill>
                  <a:srgbClr val="FFFFFF"/>
                </a:solidFill>
                <a:latin typeface="FC BARCELONA" pitchFamily="2" charset="77"/>
              </a:rPr>
              <a:t>MASA SALARIAL SOBRE INGRESOS RECURRENTES</a:t>
            </a:r>
          </a:p>
        </p:txBody>
      </p:sp>
      <p:sp>
        <p:nvSpPr>
          <p:cNvPr id="19" name="Marcador de texto 5">
            <a:extLst>
              <a:ext uri="{FF2B5EF4-FFF2-40B4-BE49-F238E27FC236}">
                <a16:creationId xmlns:a16="http://schemas.microsoft.com/office/drawing/2014/main" id="{06B515A0-0E34-10DB-C51B-EC00D23E9687}"/>
              </a:ext>
            </a:extLst>
          </p:cNvPr>
          <p:cNvSpPr txBox="1">
            <a:spLocks/>
          </p:cNvSpPr>
          <p:nvPr/>
        </p:nvSpPr>
        <p:spPr>
          <a:xfrm>
            <a:off x="5917843" y="2389960"/>
            <a:ext cx="2756333" cy="825818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3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457178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914354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371532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828709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6000" b="1" dirty="0">
                <a:solidFill>
                  <a:srgbClr val="FDC52B"/>
                </a:solidFill>
              </a:rPr>
              <a:t>416 M€</a:t>
            </a:r>
          </a:p>
        </p:txBody>
      </p:sp>
      <p:sp>
        <p:nvSpPr>
          <p:cNvPr id="21" name="Marcador de texto 3">
            <a:extLst>
              <a:ext uri="{FF2B5EF4-FFF2-40B4-BE49-F238E27FC236}">
                <a16:creationId xmlns:a16="http://schemas.microsoft.com/office/drawing/2014/main" id="{65FC2612-1B07-587F-9D56-615F72FD6611}"/>
              </a:ext>
            </a:extLst>
          </p:cNvPr>
          <p:cNvSpPr txBox="1">
            <a:spLocks/>
          </p:cNvSpPr>
          <p:nvPr/>
        </p:nvSpPr>
        <p:spPr>
          <a:xfrm>
            <a:off x="5855039" y="3173943"/>
            <a:ext cx="2881941" cy="314490"/>
          </a:xfrm>
          <a:prstGeom prst="rect">
            <a:avLst/>
          </a:prstGeom>
        </p:spPr>
        <p:txBody>
          <a:bodyPr lIns="0" rIns="0"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00"/>
              </a:spcBef>
              <a:buNone/>
            </a:pPr>
            <a:r>
              <a:rPr lang="ca-ES" sz="1600" b="1" dirty="0">
                <a:solidFill>
                  <a:srgbClr val="FFFFFF"/>
                </a:solidFill>
                <a:latin typeface="FC BARCELONA" pitchFamily="2" charset="77"/>
              </a:rPr>
              <a:t>COSTE TOTAL</a:t>
            </a:r>
          </a:p>
          <a:p>
            <a:pPr marL="0" indent="0" algn="ctr">
              <a:spcBef>
                <a:spcPts val="200"/>
              </a:spcBef>
              <a:buNone/>
            </a:pPr>
            <a:r>
              <a:rPr lang="ca-ES" sz="1200" dirty="0">
                <a:solidFill>
                  <a:srgbClr val="FFFFFF"/>
                </a:solidFill>
                <a:latin typeface="FC BARCELONA" pitchFamily="2" charset="77"/>
              </a:rPr>
              <a:t>*el </a:t>
            </a:r>
            <a:r>
              <a:rPr lang="ca-ES" sz="1200" dirty="0" err="1">
                <a:solidFill>
                  <a:srgbClr val="FFFFFF"/>
                </a:solidFill>
                <a:latin typeface="FC BARCELONA" pitchFamily="2" charset="77"/>
              </a:rPr>
              <a:t>más</a:t>
            </a:r>
            <a:r>
              <a:rPr lang="ca-ES" sz="1200" dirty="0">
                <a:solidFill>
                  <a:srgbClr val="FFFFFF"/>
                </a:solidFill>
                <a:latin typeface="FC BARCELONA" pitchFamily="2" charset="77"/>
              </a:rPr>
              <a:t> </a:t>
            </a:r>
            <a:r>
              <a:rPr lang="ca-ES" sz="1200" dirty="0" err="1">
                <a:solidFill>
                  <a:srgbClr val="FFFFFF"/>
                </a:solidFill>
                <a:latin typeface="FC BARCELONA" pitchFamily="2" charset="77"/>
              </a:rPr>
              <a:t>bajo</a:t>
            </a:r>
            <a:r>
              <a:rPr lang="ca-ES" sz="1200" dirty="0">
                <a:solidFill>
                  <a:srgbClr val="FFFFFF"/>
                </a:solidFill>
                <a:latin typeface="FC BARCELONA" pitchFamily="2" charset="77"/>
              </a:rPr>
              <a:t> de los </a:t>
            </a:r>
            <a:r>
              <a:rPr lang="ca-ES" sz="1200" dirty="0" err="1">
                <a:solidFill>
                  <a:srgbClr val="FFFFFF"/>
                </a:solidFill>
                <a:latin typeface="FC BARCELONA" pitchFamily="2" charset="77"/>
              </a:rPr>
              <a:t>últimos</a:t>
            </a:r>
            <a:r>
              <a:rPr lang="ca-ES" sz="1200" dirty="0">
                <a:solidFill>
                  <a:srgbClr val="FFFFFF"/>
                </a:solidFill>
                <a:latin typeface="FC BARCELONA" pitchFamily="2" charset="77"/>
              </a:rPr>
              <a:t> 8 </a:t>
            </a:r>
            <a:r>
              <a:rPr lang="ca-ES" sz="1200" dirty="0" err="1">
                <a:solidFill>
                  <a:srgbClr val="FFFFFF"/>
                </a:solidFill>
                <a:latin typeface="FC BARCELONA" pitchFamily="2" charset="77"/>
              </a:rPr>
              <a:t>años</a:t>
            </a:r>
            <a:r>
              <a:rPr lang="ca-ES" sz="1200" dirty="0">
                <a:solidFill>
                  <a:srgbClr val="FFFFFF"/>
                </a:solidFill>
                <a:latin typeface="FC BARCELONA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727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41109203-47EB-58B5-5878-00CBFBDD6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OBJETIVOS DE GESTIÓN</a:t>
            </a:r>
          </a:p>
        </p:txBody>
      </p:sp>
      <p:sp>
        <p:nvSpPr>
          <p:cNvPr id="2" name="Marcador de texto 5">
            <a:extLst>
              <a:ext uri="{FF2B5EF4-FFF2-40B4-BE49-F238E27FC236}">
                <a16:creationId xmlns:a16="http://schemas.microsoft.com/office/drawing/2014/main" id="{B94A4E2D-64D4-309C-C1BA-2CA3C6047EE0}"/>
              </a:ext>
            </a:extLst>
          </p:cNvPr>
          <p:cNvSpPr txBox="1">
            <a:spLocks/>
          </p:cNvSpPr>
          <p:nvPr/>
        </p:nvSpPr>
        <p:spPr>
          <a:xfrm>
            <a:off x="771275" y="2757918"/>
            <a:ext cx="2439547" cy="4250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1800" b="1" dirty="0">
                <a:solidFill>
                  <a:srgbClr val="FDC52C"/>
                </a:solidFill>
              </a:rPr>
              <a:t>CONTROL INVERSIONES </a:t>
            </a:r>
            <a:br>
              <a:rPr lang="ca-ES" sz="1800" b="1" dirty="0">
                <a:solidFill>
                  <a:srgbClr val="FDC52C"/>
                </a:solidFill>
              </a:rPr>
            </a:br>
            <a:r>
              <a:rPr lang="ca-ES" sz="1800" b="1" dirty="0">
                <a:solidFill>
                  <a:srgbClr val="FDC52C"/>
                </a:solidFill>
              </a:rPr>
              <a:t>Y COSTE SALARIAL</a:t>
            </a:r>
          </a:p>
        </p:txBody>
      </p:sp>
      <p:sp>
        <p:nvSpPr>
          <p:cNvPr id="3" name="Marcador de texto 5">
            <a:extLst>
              <a:ext uri="{FF2B5EF4-FFF2-40B4-BE49-F238E27FC236}">
                <a16:creationId xmlns:a16="http://schemas.microsoft.com/office/drawing/2014/main" id="{AA35F9EE-11BB-DD2F-CB63-90EB507C2DD7}"/>
              </a:ext>
            </a:extLst>
          </p:cNvPr>
          <p:cNvSpPr txBox="1">
            <a:spLocks/>
          </p:cNvSpPr>
          <p:nvPr/>
        </p:nvSpPr>
        <p:spPr>
          <a:xfrm>
            <a:off x="3456729" y="2757918"/>
            <a:ext cx="2230542" cy="18666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1800" b="1" dirty="0">
                <a:solidFill>
                  <a:srgbClr val="FDC52C"/>
                </a:solidFill>
              </a:rPr>
              <a:t>POLÍTICA </a:t>
            </a:r>
            <a:br>
              <a:rPr lang="ca-ES" sz="1800" b="1" dirty="0">
                <a:solidFill>
                  <a:srgbClr val="FDC52C"/>
                </a:solidFill>
              </a:rPr>
            </a:br>
            <a:r>
              <a:rPr lang="ca-ES" sz="1800" b="1" dirty="0">
                <a:solidFill>
                  <a:srgbClr val="FDC52C"/>
                </a:solidFill>
              </a:rPr>
              <a:t>SALARIAL</a:t>
            </a:r>
          </a:p>
          <a:p>
            <a:pPr algn="ctr"/>
            <a:endParaRPr lang="ca-ES" sz="1800" b="1" dirty="0">
              <a:solidFill>
                <a:srgbClr val="FDC52C"/>
              </a:solidFill>
            </a:endParaRPr>
          </a:p>
        </p:txBody>
      </p:sp>
      <p:sp>
        <p:nvSpPr>
          <p:cNvPr id="4" name="Marcador de texto 5">
            <a:extLst>
              <a:ext uri="{FF2B5EF4-FFF2-40B4-BE49-F238E27FC236}">
                <a16:creationId xmlns:a16="http://schemas.microsoft.com/office/drawing/2014/main" id="{0368D424-520C-6B7B-3232-B184814EBCF3}"/>
              </a:ext>
            </a:extLst>
          </p:cNvPr>
          <p:cNvSpPr txBox="1">
            <a:spLocks/>
          </p:cNvSpPr>
          <p:nvPr/>
        </p:nvSpPr>
        <p:spPr>
          <a:xfrm>
            <a:off x="6142182" y="2757918"/>
            <a:ext cx="2439547" cy="18666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1800" b="1" dirty="0">
                <a:solidFill>
                  <a:srgbClr val="FDC52C"/>
                </a:solidFill>
              </a:rPr>
              <a:t>POLÍTICA </a:t>
            </a:r>
            <a:br>
              <a:rPr lang="ca-ES" sz="1800" b="1" dirty="0">
                <a:solidFill>
                  <a:srgbClr val="FDC52C"/>
                </a:solidFill>
              </a:rPr>
            </a:br>
            <a:r>
              <a:rPr lang="ca-ES" sz="1800" b="1" dirty="0">
                <a:solidFill>
                  <a:srgbClr val="FDC52C"/>
                </a:solidFill>
              </a:rPr>
              <a:t>BONUS</a:t>
            </a:r>
          </a:p>
          <a:p>
            <a:pPr algn="ctr"/>
            <a:endParaRPr lang="ca-ES" sz="1800" b="1" dirty="0">
              <a:solidFill>
                <a:srgbClr val="FDC52C"/>
              </a:solidFill>
            </a:endParaRPr>
          </a:p>
        </p:txBody>
      </p:sp>
      <p:sp>
        <p:nvSpPr>
          <p:cNvPr id="5" name="Freeform: Shape 27">
            <a:extLst>
              <a:ext uri="{FF2B5EF4-FFF2-40B4-BE49-F238E27FC236}">
                <a16:creationId xmlns:a16="http://schemas.microsoft.com/office/drawing/2014/main" id="{F0D16322-3BF6-59DF-55ED-5C9430F3E3FD}"/>
              </a:ext>
            </a:extLst>
          </p:cNvPr>
          <p:cNvSpPr/>
          <p:nvPr/>
        </p:nvSpPr>
        <p:spPr>
          <a:xfrm>
            <a:off x="4073738" y="1734156"/>
            <a:ext cx="996524" cy="656843"/>
          </a:xfrm>
          <a:custGeom>
            <a:avLst/>
            <a:gdLst>
              <a:gd name="connsiteX0" fmla="*/ 3621179 w 3621186"/>
              <a:gd name="connsiteY0" fmla="*/ 616044 h 2386848"/>
              <a:gd name="connsiteX1" fmla="*/ 3569170 w 3621186"/>
              <a:gd name="connsiteY1" fmla="*/ 459359 h 2386848"/>
              <a:gd name="connsiteX2" fmla="*/ 3282259 w 3621186"/>
              <a:gd name="connsiteY2" fmla="*/ 92223 h 2386848"/>
              <a:gd name="connsiteX3" fmla="*/ 3087996 w 3621186"/>
              <a:gd name="connsiteY3" fmla="*/ 0 h 2386848"/>
              <a:gd name="connsiteX4" fmla="*/ 2961099 w 3621186"/>
              <a:gd name="connsiteY4" fmla="*/ 35564 h 2386848"/>
              <a:gd name="connsiteX5" fmla="*/ 2681336 w 3621186"/>
              <a:gd name="connsiteY5" fmla="*/ 209620 h 2386848"/>
              <a:gd name="connsiteX6" fmla="*/ 2552749 w 3621186"/>
              <a:gd name="connsiteY6" fmla="*/ 240929 h 2386848"/>
              <a:gd name="connsiteX7" fmla="*/ 2454155 w 3621186"/>
              <a:gd name="connsiteY7" fmla="*/ 221589 h 2386848"/>
              <a:gd name="connsiteX8" fmla="*/ 2180190 w 3621186"/>
              <a:gd name="connsiteY8" fmla="*/ 88894 h 2386848"/>
              <a:gd name="connsiteX9" fmla="*/ 2037194 w 3621186"/>
              <a:gd name="connsiteY9" fmla="*/ 58812 h 2386848"/>
              <a:gd name="connsiteX10" fmla="*/ 1836105 w 3621186"/>
              <a:gd name="connsiteY10" fmla="*/ 116765 h 2386848"/>
              <a:gd name="connsiteX11" fmla="*/ 1804127 w 3621186"/>
              <a:gd name="connsiteY11" fmla="*/ 139176 h 2386848"/>
              <a:gd name="connsiteX12" fmla="*/ 1695291 w 3621186"/>
              <a:gd name="connsiteY12" fmla="*/ 84985 h 2386848"/>
              <a:gd name="connsiteX13" fmla="*/ 1516877 w 3621186"/>
              <a:gd name="connsiteY13" fmla="*/ 48275 h 2386848"/>
              <a:gd name="connsiteX14" fmla="*/ 1353101 w 3621186"/>
              <a:gd name="connsiteY14" fmla="*/ 78328 h 2386848"/>
              <a:gd name="connsiteX15" fmla="*/ 1166502 w 3621186"/>
              <a:gd name="connsiteY15" fmla="*/ 157950 h 2386848"/>
              <a:gd name="connsiteX16" fmla="*/ 1039840 w 3621186"/>
              <a:gd name="connsiteY16" fmla="*/ 179508 h 2386848"/>
              <a:gd name="connsiteX17" fmla="*/ 913258 w 3621186"/>
              <a:gd name="connsiteY17" fmla="*/ 157950 h 2386848"/>
              <a:gd name="connsiteX18" fmla="*/ 726490 w 3621186"/>
              <a:gd name="connsiteY18" fmla="*/ 78299 h 2386848"/>
              <a:gd name="connsiteX19" fmla="*/ 619917 w 3621186"/>
              <a:gd name="connsiteY19" fmla="*/ 57519 h 2386848"/>
              <a:gd name="connsiteX20" fmla="*/ 498648 w 3621186"/>
              <a:gd name="connsiteY20" fmla="*/ 81311 h 2386848"/>
              <a:gd name="connsiteX21" fmla="*/ 396351 w 3621186"/>
              <a:gd name="connsiteY21" fmla="*/ 151719 h 2386848"/>
              <a:gd name="connsiteX22" fmla="*/ 56314 w 3621186"/>
              <a:gd name="connsiteY22" fmla="*/ 532543 h 2386848"/>
              <a:gd name="connsiteX23" fmla="*/ 0 w 3621186"/>
              <a:gd name="connsiteY23" fmla="*/ 679787 h 2386848"/>
              <a:gd name="connsiteX24" fmla="*/ 77902 w 3621186"/>
              <a:gd name="connsiteY24" fmla="*/ 848156 h 2386848"/>
              <a:gd name="connsiteX25" fmla="*/ 395124 w 3621186"/>
              <a:gd name="connsiteY25" fmla="*/ 1118792 h 2386848"/>
              <a:gd name="connsiteX26" fmla="*/ 244610 w 3621186"/>
              <a:gd name="connsiteY26" fmla="*/ 1275764 h 2386848"/>
              <a:gd name="connsiteX27" fmla="*/ 182470 w 3621186"/>
              <a:gd name="connsiteY27" fmla="*/ 1430701 h 2386848"/>
              <a:gd name="connsiteX28" fmla="*/ 252304 w 3621186"/>
              <a:gd name="connsiteY28" fmla="*/ 1593273 h 2386848"/>
              <a:gd name="connsiteX29" fmla="*/ 282841 w 3621186"/>
              <a:gd name="connsiteY29" fmla="*/ 1622297 h 2386848"/>
              <a:gd name="connsiteX30" fmla="*/ 382324 w 3621186"/>
              <a:gd name="connsiteY30" fmla="*/ 1676193 h 2386848"/>
              <a:gd name="connsiteX31" fmla="*/ 354343 w 3621186"/>
              <a:gd name="connsiteY31" fmla="*/ 1782796 h 2386848"/>
              <a:gd name="connsiteX32" fmla="*/ 424089 w 3621186"/>
              <a:gd name="connsiteY32" fmla="*/ 1945426 h 2386848"/>
              <a:gd name="connsiteX33" fmla="*/ 424001 w 3621186"/>
              <a:gd name="connsiteY33" fmla="*/ 1945404 h 2386848"/>
              <a:gd name="connsiteX34" fmla="*/ 454627 w 3621186"/>
              <a:gd name="connsiteY34" fmla="*/ 1974531 h 2386848"/>
              <a:gd name="connsiteX35" fmla="*/ 610365 w 3621186"/>
              <a:gd name="connsiteY35" fmla="*/ 2036385 h 2386848"/>
              <a:gd name="connsiteX36" fmla="*/ 698370 w 3621186"/>
              <a:gd name="connsiteY36" fmla="*/ 2018648 h 2386848"/>
              <a:gd name="connsiteX37" fmla="*/ 760739 w 3621186"/>
              <a:gd name="connsiteY37" fmla="*/ 2127286 h 2386848"/>
              <a:gd name="connsiteX38" fmla="*/ 791364 w 3621186"/>
              <a:gd name="connsiteY38" fmla="*/ 2156420 h 2386848"/>
              <a:gd name="connsiteX39" fmla="*/ 947102 w 3621186"/>
              <a:gd name="connsiteY39" fmla="*/ 2218274 h 2386848"/>
              <a:gd name="connsiteX40" fmla="*/ 1072163 w 3621186"/>
              <a:gd name="connsiteY40" fmla="*/ 2180528 h 2386848"/>
              <a:gd name="connsiteX41" fmla="*/ 1130835 w 3621186"/>
              <a:gd name="connsiteY41" fmla="*/ 2276940 h 2386848"/>
              <a:gd name="connsiteX42" fmla="*/ 1161461 w 3621186"/>
              <a:gd name="connsiteY42" fmla="*/ 2306074 h 2386848"/>
              <a:gd name="connsiteX43" fmla="*/ 1317119 w 3621186"/>
              <a:gd name="connsiteY43" fmla="*/ 2367928 h 2386848"/>
              <a:gd name="connsiteX44" fmla="*/ 1480520 w 3621186"/>
              <a:gd name="connsiteY44" fmla="*/ 2298527 h 2386848"/>
              <a:gd name="connsiteX45" fmla="*/ 1613502 w 3621186"/>
              <a:gd name="connsiteY45" fmla="*/ 2159668 h 2386848"/>
              <a:gd name="connsiteX46" fmla="*/ 1794185 w 3621186"/>
              <a:gd name="connsiteY46" fmla="*/ 2326890 h 2386848"/>
              <a:gd name="connsiteX47" fmla="*/ 1947741 w 3621186"/>
              <a:gd name="connsiteY47" fmla="*/ 2386849 h 2386848"/>
              <a:gd name="connsiteX48" fmla="*/ 2112980 w 3621186"/>
              <a:gd name="connsiteY48" fmla="*/ 2315405 h 2386848"/>
              <a:gd name="connsiteX49" fmla="*/ 2141827 w 3621186"/>
              <a:gd name="connsiteY49" fmla="*/ 2284493 h 2386848"/>
              <a:gd name="connsiteX50" fmla="*/ 2192395 w 3621186"/>
              <a:gd name="connsiteY50" fmla="*/ 2193078 h 2386848"/>
              <a:gd name="connsiteX51" fmla="*/ 2262406 w 3621186"/>
              <a:gd name="connsiteY51" fmla="*/ 2257688 h 2386848"/>
              <a:gd name="connsiteX52" fmla="*/ 2415880 w 3621186"/>
              <a:gd name="connsiteY52" fmla="*/ 2317478 h 2386848"/>
              <a:gd name="connsiteX53" fmla="*/ 2581405 w 3621186"/>
              <a:gd name="connsiteY53" fmla="*/ 2245924 h 2386848"/>
              <a:gd name="connsiteX54" fmla="*/ 2610077 w 3621186"/>
              <a:gd name="connsiteY54" fmla="*/ 2215063 h 2386848"/>
              <a:gd name="connsiteX55" fmla="*/ 2667596 w 3621186"/>
              <a:gd name="connsiteY55" fmla="*/ 2091097 h 2386848"/>
              <a:gd name="connsiteX56" fmla="*/ 2723682 w 3621186"/>
              <a:gd name="connsiteY56" fmla="*/ 2099048 h 2386848"/>
              <a:gd name="connsiteX57" fmla="*/ 2889097 w 3621186"/>
              <a:gd name="connsiteY57" fmla="*/ 2027524 h 2386848"/>
              <a:gd name="connsiteX58" fmla="*/ 2917856 w 3621186"/>
              <a:gd name="connsiteY58" fmla="*/ 1996670 h 2386848"/>
              <a:gd name="connsiteX59" fmla="*/ 2977962 w 3621186"/>
              <a:gd name="connsiteY59" fmla="*/ 1843857 h 2386848"/>
              <a:gd name="connsiteX60" fmla="*/ 2971790 w 3621186"/>
              <a:gd name="connsiteY60" fmla="*/ 1793480 h 2386848"/>
              <a:gd name="connsiteX61" fmla="*/ 3107123 w 3621186"/>
              <a:gd name="connsiteY61" fmla="*/ 1724968 h 2386848"/>
              <a:gd name="connsiteX62" fmla="*/ 3135970 w 3621186"/>
              <a:gd name="connsiteY62" fmla="*/ 1694056 h 2386848"/>
              <a:gd name="connsiteX63" fmla="*/ 3196068 w 3621186"/>
              <a:gd name="connsiteY63" fmla="*/ 1541184 h 2386848"/>
              <a:gd name="connsiteX64" fmla="*/ 3124229 w 3621186"/>
              <a:gd name="connsiteY64" fmla="*/ 1376548 h 2386848"/>
              <a:gd name="connsiteX65" fmla="*/ 3070295 w 3621186"/>
              <a:gd name="connsiteY65" fmla="*/ 1326722 h 2386848"/>
              <a:gd name="connsiteX66" fmla="*/ 3557149 w 3621186"/>
              <a:gd name="connsiteY66" fmla="*/ 788432 h 2386848"/>
              <a:gd name="connsiteX67" fmla="*/ 3621186 w 3621186"/>
              <a:gd name="connsiteY67" fmla="*/ 616044 h 2386848"/>
              <a:gd name="connsiteX68" fmla="*/ 337274 w 3621186"/>
              <a:gd name="connsiteY68" fmla="*/ 1504621 h 2386848"/>
              <a:gd name="connsiteX69" fmla="*/ 305590 w 3621186"/>
              <a:gd name="connsiteY69" fmla="*/ 1430687 h 2386848"/>
              <a:gd name="connsiteX70" fmla="*/ 333747 w 3621186"/>
              <a:gd name="connsiteY70" fmla="*/ 1360338 h 2386848"/>
              <a:gd name="connsiteX71" fmla="*/ 641946 w 3621186"/>
              <a:gd name="connsiteY71" fmla="*/ 1038723 h 2386848"/>
              <a:gd name="connsiteX72" fmla="*/ 716314 w 3621186"/>
              <a:gd name="connsiteY72" fmla="*/ 1007237 h 2386848"/>
              <a:gd name="connsiteX73" fmla="*/ 787037 w 3621186"/>
              <a:gd name="connsiteY73" fmla="*/ 1035247 h 2386848"/>
              <a:gd name="connsiteX74" fmla="*/ 817493 w 3621186"/>
              <a:gd name="connsiteY74" fmla="*/ 1064293 h 2386848"/>
              <a:gd name="connsiteX75" fmla="*/ 849097 w 3621186"/>
              <a:gd name="connsiteY75" fmla="*/ 1138286 h 2386848"/>
              <a:gd name="connsiteX76" fmla="*/ 830867 w 3621186"/>
              <a:gd name="connsiteY76" fmla="*/ 1196011 h 2386848"/>
              <a:gd name="connsiteX77" fmla="*/ 498229 w 3621186"/>
              <a:gd name="connsiteY77" fmla="*/ 1542653 h 2386848"/>
              <a:gd name="connsiteX78" fmla="*/ 438616 w 3621186"/>
              <a:gd name="connsiteY78" fmla="*/ 1561626 h 2386848"/>
              <a:gd name="connsiteX79" fmla="*/ 367893 w 3621186"/>
              <a:gd name="connsiteY79" fmla="*/ 1533637 h 2386848"/>
              <a:gd name="connsiteX80" fmla="*/ 610438 w 3621186"/>
              <a:gd name="connsiteY80" fmla="*/ 1913808 h 2386848"/>
              <a:gd name="connsiteX81" fmla="*/ 539715 w 3621186"/>
              <a:gd name="connsiteY81" fmla="*/ 1885820 h 2386848"/>
              <a:gd name="connsiteX82" fmla="*/ 509089 w 3621186"/>
              <a:gd name="connsiteY82" fmla="*/ 1856715 h 2386848"/>
              <a:gd name="connsiteX83" fmla="*/ 509001 w 3621186"/>
              <a:gd name="connsiteY83" fmla="*/ 1856693 h 2386848"/>
              <a:gd name="connsiteX84" fmla="*/ 477486 w 3621186"/>
              <a:gd name="connsiteY84" fmla="*/ 1782759 h 2386848"/>
              <a:gd name="connsiteX85" fmla="*/ 505555 w 3621186"/>
              <a:gd name="connsiteY85" fmla="*/ 1712403 h 2386848"/>
              <a:gd name="connsiteX86" fmla="*/ 919820 w 3621186"/>
              <a:gd name="connsiteY86" fmla="*/ 1280629 h 2386848"/>
              <a:gd name="connsiteX87" fmla="*/ 990888 w 3621186"/>
              <a:gd name="connsiteY87" fmla="*/ 1251957 h 2386848"/>
              <a:gd name="connsiteX88" fmla="*/ 1061611 w 3621186"/>
              <a:gd name="connsiteY88" fmla="*/ 1279945 h 2386848"/>
              <a:gd name="connsiteX89" fmla="*/ 1092237 w 3621186"/>
              <a:gd name="connsiteY89" fmla="*/ 1309072 h 2386848"/>
              <a:gd name="connsiteX90" fmla="*/ 1123840 w 3621186"/>
              <a:gd name="connsiteY90" fmla="*/ 1383014 h 2386848"/>
              <a:gd name="connsiteX91" fmla="*/ 1095683 w 3621186"/>
              <a:gd name="connsiteY91" fmla="*/ 1453421 h 2386848"/>
              <a:gd name="connsiteX92" fmla="*/ 684688 w 3621186"/>
              <a:gd name="connsiteY92" fmla="*/ 1882433 h 2386848"/>
              <a:gd name="connsiteX93" fmla="*/ 610438 w 3621186"/>
              <a:gd name="connsiteY93" fmla="*/ 1913808 h 2386848"/>
              <a:gd name="connsiteX94" fmla="*/ 947205 w 3621186"/>
              <a:gd name="connsiteY94" fmla="*/ 2095697 h 2386848"/>
              <a:gd name="connsiteX95" fmla="*/ 876482 w 3621186"/>
              <a:gd name="connsiteY95" fmla="*/ 2067680 h 2386848"/>
              <a:gd name="connsiteX96" fmla="*/ 845797 w 3621186"/>
              <a:gd name="connsiteY96" fmla="*/ 2038582 h 2386848"/>
              <a:gd name="connsiteX97" fmla="*/ 814194 w 3621186"/>
              <a:gd name="connsiteY97" fmla="*/ 1964648 h 2386848"/>
              <a:gd name="connsiteX98" fmla="*/ 836870 w 3621186"/>
              <a:gd name="connsiteY98" fmla="*/ 1901126 h 2386848"/>
              <a:gd name="connsiteX99" fmla="*/ 1122981 w 3621186"/>
              <a:gd name="connsiteY99" fmla="*/ 1602502 h 2386848"/>
              <a:gd name="connsiteX100" fmla="*/ 1191521 w 3621186"/>
              <a:gd name="connsiteY100" fmla="*/ 1575924 h 2386848"/>
              <a:gd name="connsiteX101" fmla="*/ 1262245 w 3621186"/>
              <a:gd name="connsiteY101" fmla="*/ 1603905 h 2386848"/>
              <a:gd name="connsiteX102" fmla="*/ 1292929 w 3621186"/>
              <a:gd name="connsiteY102" fmla="*/ 1633039 h 2386848"/>
              <a:gd name="connsiteX103" fmla="*/ 1324532 w 3621186"/>
              <a:gd name="connsiteY103" fmla="*/ 1706951 h 2386848"/>
              <a:gd name="connsiteX104" fmla="*/ 1296376 w 3621186"/>
              <a:gd name="connsiteY104" fmla="*/ 1777358 h 2386848"/>
              <a:gd name="connsiteX105" fmla="*/ 1021433 w 3621186"/>
              <a:gd name="connsiteY105" fmla="*/ 2064270 h 2386848"/>
              <a:gd name="connsiteX106" fmla="*/ 947205 w 3621186"/>
              <a:gd name="connsiteY106" fmla="*/ 2095704 h 2386848"/>
              <a:gd name="connsiteX107" fmla="*/ 1391435 w 3621186"/>
              <a:gd name="connsiteY107" fmla="*/ 2213895 h 2386848"/>
              <a:gd name="connsiteX108" fmla="*/ 1317155 w 3621186"/>
              <a:gd name="connsiteY108" fmla="*/ 2245322 h 2386848"/>
              <a:gd name="connsiteX109" fmla="*/ 1246432 w 3621186"/>
              <a:gd name="connsiteY109" fmla="*/ 2217311 h 2386848"/>
              <a:gd name="connsiteX110" fmla="*/ 1215806 w 3621186"/>
              <a:gd name="connsiteY110" fmla="*/ 2188207 h 2386848"/>
              <a:gd name="connsiteX111" fmla="*/ 1184203 w 3621186"/>
              <a:gd name="connsiteY111" fmla="*/ 2114273 h 2386848"/>
              <a:gd name="connsiteX112" fmla="*/ 1212360 w 3621186"/>
              <a:gd name="connsiteY112" fmla="*/ 2043924 h 2386848"/>
              <a:gd name="connsiteX113" fmla="*/ 1385865 w 3621186"/>
              <a:gd name="connsiteY113" fmla="*/ 1862755 h 2386848"/>
              <a:gd name="connsiteX114" fmla="*/ 1460233 w 3621186"/>
              <a:gd name="connsiteY114" fmla="*/ 1831321 h 2386848"/>
              <a:gd name="connsiteX115" fmla="*/ 1530956 w 3621186"/>
              <a:gd name="connsiteY115" fmla="*/ 1859339 h 2386848"/>
              <a:gd name="connsiteX116" fmla="*/ 1561640 w 3621186"/>
              <a:gd name="connsiteY116" fmla="*/ 1888443 h 2386848"/>
              <a:gd name="connsiteX117" fmla="*/ 1593155 w 3621186"/>
              <a:gd name="connsiteY117" fmla="*/ 1962355 h 2386848"/>
              <a:gd name="connsiteX118" fmla="*/ 1564998 w 3621186"/>
              <a:gd name="connsiteY118" fmla="*/ 2032763 h 2386848"/>
              <a:gd name="connsiteX119" fmla="*/ 3045878 w 3621186"/>
              <a:gd name="connsiteY119" fmla="*/ 1610621 h 2386848"/>
              <a:gd name="connsiteX120" fmla="*/ 3017119 w 3621186"/>
              <a:gd name="connsiteY120" fmla="*/ 1641475 h 2386848"/>
              <a:gd name="connsiteX121" fmla="*/ 2941891 w 3621186"/>
              <a:gd name="connsiteY121" fmla="*/ 1673849 h 2386848"/>
              <a:gd name="connsiteX122" fmla="*/ 2872145 w 3621186"/>
              <a:gd name="connsiteY122" fmla="*/ 1646728 h 2386848"/>
              <a:gd name="connsiteX123" fmla="*/ 2387444 w 3621186"/>
              <a:gd name="connsiteY123" fmla="*/ 1198480 h 2386848"/>
              <a:gd name="connsiteX124" fmla="*/ 2303634 w 3621186"/>
              <a:gd name="connsiteY124" fmla="*/ 1288234 h 2386848"/>
              <a:gd name="connsiteX125" fmla="*/ 2822459 w 3621186"/>
              <a:gd name="connsiteY125" fmla="*/ 1768887 h 2386848"/>
              <a:gd name="connsiteX126" fmla="*/ 2855091 w 3621186"/>
              <a:gd name="connsiteY126" fmla="*/ 1843768 h 2386848"/>
              <a:gd name="connsiteX127" fmla="*/ 2827765 w 3621186"/>
              <a:gd name="connsiteY127" fmla="*/ 1913228 h 2386848"/>
              <a:gd name="connsiteX128" fmla="*/ 2799093 w 3621186"/>
              <a:gd name="connsiteY128" fmla="*/ 1944081 h 2386848"/>
              <a:gd name="connsiteX129" fmla="*/ 2723866 w 3621186"/>
              <a:gd name="connsiteY129" fmla="*/ 1976456 h 2386848"/>
              <a:gd name="connsiteX130" fmla="*/ 2654201 w 3621186"/>
              <a:gd name="connsiteY130" fmla="*/ 1949394 h 2386848"/>
              <a:gd name="connsiteX131" fmla="*/ 2169330 w 3621186"/>
              <a:gd name="connsiteY131" fmla="*/ 1501145 h 2386848"/>
              <a:gd name="connsiteX132" fmla="*/ 2085609 w 3621186"/>
              <a:gd name="connsiteY132" fmla="*/ 1590899 h 2386848"/>
              <a:gd name="connsiteX133" fmla="*/ 2515885 w 3621186"/>
              <a:gd name="connsiteY133" fmla="*/ 1988800 h 2386848"/>
              <a:gd name="connsiteX134" fmla="*/ 2547231 w 3621186"/>
              <a:gd name="connsiteY134" fmla="*/ 2062279 h 2386848"/>
              <a:gd name="connsiteX135" fmla="*/ 2520080 w 3621186"/>
              <a:gd name="connsiteY135" fmla="*/ 2131650 h 2386848"/>
              <a:gd name="connsiteX136" fmla="*/ 2491321 w 3621186"/>
              <a:gd name="connsiteY136" fmla="*/ 2162504 h 2386848"/>
              <a:gd name="connsiteX137" fmla="*/ 2416035 w 3621186"/>
              <a:gd name="connsiteY137" fmla="*/ 2194945 h 2386848"/>
              <a:gd name="connsiteX138" fmla="*/ 2346281 w 3621186"/>
              <a:gd name="connsiteY138" fmla="*/ 2167875 h 2386848"/>
              <a:gd name="connsiteX139" fmla="*/ 1916873 w 3621186"/>
              <a:gd name="connsiteY139" fmla="*/ 1771407 h 2386848"/>
              <a:gd name="connsiteX140" fmla="*/ 1916784 w 3621186"/>
              <a:gd name="connsiteY140" fmla="*/ 1771407 h 2386848"/>
              <a:gd name="connsiteX141" fmla="*/ 1916696 w 3621186"/>
              <a:gd name="connsiteY141" fmla="*/ 1771319 h 2386848"/>
              <a:gd name="connsiteX142" fmla="*/ 1833114 w 3621186"/>
              <a:gd name="connsiteY142" fmla="*/ 1861212 h 2386848"/>
              <a:gd name="connsiteX143" fmla="*/ 1833203 w 3621186"/>
              <a:gd name="connsiteY143" fmla="*/ 1861300 h 2386848"/>
              <a:gd name="connsiteX144" fmla="*/ 1834812 w 3621186"/>
              <a:gd name="connsiteY144" fmla="*/ 1862821 h 2386848"/>
              <a:gd name="connsiteX145" fmla="*/ 2049883 w 3621186"/>
              <a:gd name="connsiteY145" fmla="*/ 2061331 h 2386848"/>
              <a:gd name="connsiteX146" fmla="*/ 2078900 w 3621186"/>
              <a:gd name="connsiteY146" fmla="*/ 2131966 h 2386848"/>
              <a:gd name="connsiteX147" fmla="*/ 2051743 w 3621186"/>
              <a:gd name="connsiteY147" fmla="*/ 2201087 h 2386848"/>
              <a:gd name="connsiteX148" fmla="*/ 2022983 w 3621186"/>
              <a:gd name="connsiteY148" fmla="*/ 2232000 h 2386848"/>
              <a:gd name="connsiteX149" fmla="*/ 1947925 w 3621186"/>
              <a:gd name="connsiteY149" fmla="*/ 2264345 h 2386848"/>
              <a:gd name="connsiteX150" fmla="*/ 1878267 w 3621186"/>
              <a:gd name="connsiteY150" fmla="*/ 2237217 h 2386848"/>
              <a:gd name="connsiteX151" fmla="*/ 1691014 w 3621186"/>
              <a:gd name="connsiteY151" fmla="*/ 2063822 h 2386848"/>
              <a:gd name="connsiteX152" fmla="*/ 1716416 w 3621186"/>
              <a:gd name="connsiteY152" fmla="*/ 1962355 h 2386848"/>
              <a:gd name="connsiteX153" fmla="*/ 1646670 w 3621186"/>
              <a:gd name="connsiteY153" fmla="*/ 1799784 h 2386848"/>
              <a:gd name="connsiteX154" fmla="*/ 1615985 w 3621186"/>
              <a:gd name="connsiteY154" fmla="*/ 1770657 h 2386848"/>
              <a:gd name="connsiteX155" fmla="*/ 1460416 w 3621186"/>
              <a:gd name="connsiteY155" fmla="*/ 1708854 h 2386848"/>
              <a:gd name="connsiteX156" fmla="*/ 1447499 w 3621186"/>
              <a:gd name="connsiteY156" fmla="*/ 1710089 h 2386848"/>
              <a:gd name="connsiteX157" fmla="*/ 1447756 w 3621186"/>
              <a:gd name="connsiteY157" fmla="*/ 1706966 h 2386848"/>
              <a:gd name="connsiteX158" fmla="*/ 1378010 w 3621186"/>
              <a:gd name="connsiteY158" fmla="*/ 1544307 h 2386848"/>
              <a:gd name="connsiteX159" fmla="*/ 1347384 w 3621186"/>
              <a:gd name="connsiteY159" fmla="*/ 1515261 h 2386848"/>
              <a:gd name="connsiteX160" fmla="*/ 1233808 w 3621186"/>
              <a:gd name="connsiteY160" fmla="*/ 1457396 h 2386848"/>
              <a:gd name="connsiteX161" fmla="*/ 1247130 w 3621186"/>
              <a:gd name="connsiteY161" fmla="*/ 1383028 h 2386848"/>
              <a:gd name="connsiteX162" fmla="*/ 1177377 w 3621186"/>
              <a:gd name="connsiteY162" fmla="*/ 1220457 h 2386848"/>
              <a:gd name="connsiteX163" fmla="*/ 1146751 w 3621186"/>
              <a:gd name="connsiteY163" fmla="*/ 1191323 h 2386848"/>
              <a:gd name="connsiteX164" fmla="*/ 991094 w 3621186"/>
              <a:gd name="connsiteY164" fmla="*/ 1129439 h 2386848"/>
              <a:gd name="connsiteX165" fmla="*/ 971725 w 3621186"/>
              <a:gd name="connsiteY165" fmla="*/ 1131335 h 2386848"/>
              <a:gd name="connsiteX166" fmla="*/ 902662 w 3621186"/>
              <a:gd name="connsiteY166" fmla="*/ 975766 h 2386848"/>
              <a:gd name="connsiteX167" fmla="*/ 902662 w 3621186"/>
              <a:gd name="connsiteY167" fmla="*/ 975737 h 2386848"/>
              <a:gd name="connsiteX168" fmla="*/ 872125 w 3621186"/>
              <a:gd name="connsiteY168" fmla="*/ 946720 h 2386848"/>
              <a:gd name="connsiteX169" fmla="*/ 716468 w 3621186"/>
              <a:gd name="connsiteY169" fmla="*/ 884778 h 2386848"/>
              <a:gd name="connsiteX170" fmla="*/ 553066 w 3621186"/>
              <a:gd name="connsiteY170" fmla="*/ 954178 h 2386848"/>
              <a:gd name="connsiteX171" fmla="*/ 480308 w 3621186"/>
              <a:gd name="connsiteY171" fmla="*/ 1030096 h 2386848"/>
              <a:gd name="connsiteX172" fmla="*/ 158038 w 3621186"/>
              <a:gd name="connsiteY172" fmla="*/ 755242 h 2386848"/>
              <a:gd name="connsiteX173" fmla="*/ 123216 w 3621186"/>
              <a:gd name="connsiteY173" fmla="*/ 679868 h 2386848"/>
              <a:gd name="connsiteX174" fmla="*/ 148449 w 3621186"/>
              <a:gd name="connsiteY174" fmla="*/ 614024 h 2386848"/>
              <a:gd name="connsiteX175" fmla="*/ 488486 w 3621186"/>
              <a:gd name="connsiteY175" fmla="*/ 233199 h 2386848"/>
              <a:gd name="connsiteX176" fmla="*/ 545314 w 3621186"/>
              <a:gd name="connsiteY176" fmla="*/ 194850 h 2386848"/>
              <a:gd name="connsiteX177" fmla="*/ 620027 w 3621186"/>
              <a:gd name="connsiteY177" fmla="*/ 180155 h 2386848"/>
              <a:gd name="connsiteX178" fmla="*/ 678127 w 3621186"/>
              <a:gd name="connsiteY178" fmla="*/ 191066 h 2386848"/>
              <a:gd name="connsiteX179" fmla="*/ 864806 w 3621186"/>
              <a:gd name="connsiteY179" fmla="*/ 270717 h 2386848"/>
              <a:gd name="connsiteX180" fmla="*/ 1039921 w 3621186"/>
              <a:gd name="connsiteY180" fmla="*/ 302203 h 2386848"/>
              <a:gd name="connsiteX181" fmla="*/ 1215035 w 3621186"/>
              <a:gd name="connsiteY181" fmla="*/ 270717 h 2386848"/>
              <a:gd name="connsiteX182" fmla="*/ 1401633 w 3621186"/>
              <a:gd name="connsiteY182" fmla="*/ 191096 h 2386848"/>
              <a:gd name="connsiteX183" fmla="*/ 1516958 w 3621186"/>
              <a:gd name="connsiteY183" fmla="*/ 170948 h 2386848"/>
              <a:gd name="connsiteX184" fmla="*/ 1640233 w 3621186"/>
              <a:gd name="connsiteY184" fmla="*/ 194682 h 2386848"/>
              <a:gd name="connsiteX185" fmla="*/ 1690059 w 3621186"/>
              <a:gd name="connsiteY185" fmla="*/ 219539 h 2386848"/>
              <a:gd name="connsiteX186" fmla="*/ 1499764 w 3621186"/>
              <a:gd name="connsiteY186" fmla="*/ 353322 h 2386848"/>
              <a:gd name="connsiteX187" fmla="*/ 1405734 w 3621186"/>
              <a:gd name="connsiteY187" fmla="*/ 533719 h 2386848"/>
              <a:gd name="connsiteX188" fmla="*/ 1449593 w 3621186"/>
              <a:gd name="connsiteY188" fmla="*/ 665348 h 2386848"/>
              <a:gd name="connsiteX189" fmla="*/ 1449505 w 3621186"/>
              <a:gd name="connsiteY189" fmla="*/ 665260 h 2386848"/>
              <a:gd name="connsiteX190" fmla="*/ 1474649 w 3621186"/>
              <a:gd name="connsiteY190" fmla="*/ 699046 h 2386848"/>
              <a:gd name="connsiteX191" fmla="*/ 1671204 w 3621186"/>
              <a:gd name="connsiteY191" fmla="*/ 795288 h 2386848"/>
              <a:gd name="connsiteX192" fmla="*/ 1794163 w 3621186"/>
              <a:gd name="connsiteY192" fmla="*/ 761789 h 2386848"/>
              <a:gd name="connsiteX193" fmla="*/ 1907967 w 3621186"/>
              <a:gd name="connsiteY193" fmla="*/ 693454 h 2386848"/>
              <a:gd name="connsiteX194" fmla="*/ 2002482 w 3621186"/>
              <a:gd name="connsiteY194" fmla="*/ 670463 h 2386848"/>
              <a:gd name="connsiteX195" fmla="*/ 2113788 w 3621186"/>
              <a:gd name="connsiteY195" fmla="*/ 701772 h 2386848"/>
              <a:gd name="connsiteX196" fmla="*/ 2428658 w 3621186"/>
              <a:gd name="connsiteY196" fmla="*/ 927520 h 2386848"/>
              <a:gd name="connsiteX197" fmla="*/ 2676134 w 3621186"/>
              <a:gd name="connsiteY197" fmla="*/ 1129439 h 2386848"/>
              <a:gd name="connsiteX198" fmla="*/ 3040573 w 3621186"/>
              <a:gd name="connsiteY198" fmla="*/ 1466405 h 2386848"/>
              <a:gd name="connsiteX199" fmla="*/ 3073117 w 3621186"/>
              <a:gd name="connsiteY199" fmla="*/ 1541265 h 2386848"/>
              <a:gd name="connsiteX200" fmla="*/ 3045878 w 3621186"/>
              <a:gd name="connsiteY200" fmla="*/ 1610614 h 2386848"/>
              <a:gd name="connsiteX201" fmla="*/ 3465823 w 3621186"/>
              <a:gd name="connsiteY201" fmla="*/ 706394 h 2386848"/>
              <a:gd name="connsiteX202" fmla="*/ 2980321 w 3621186"/>
              <a:gd name="connsiteY202" fmla="*/ 1243243 h 2386848"/>
              <a:gd name="connsiteX203" fmla="*/ 2759885 w 3621186"/>
              <a:gd name="connsiteY203" fmla="*/ 1039487 h 2386848"/>
              <a:gd name="connsiteX204" fmla="*/ 2500616 w 3621186"/>
              <a:gd name="connsiteY204" fmla="*/ 827949 h 2386848"/>
              <a:gd name="connsiteX205" fmla="*/ 2185834 w 3621186"/>
              <a:gd name="connsiteY205" fmla="*/ 602201 h 2386848"/>
              <a:gd name="connsiteX206" fmla="*/ 2002512 w 3621186"/>
              <a:gd name="connsiteY206" fmla="*/ 547812 h 2386848"/>
              <a:gd name="connsiteX207" fmla="*/ 1844334 w 3621186"/>
              <a:gd name="connsiteY207" fmla="*/ 588424 h 2386848"/>
              <a:gd name="connsiteX208" fmla="*/ 1730612 w 3621186"/>
              <a:gd name="connsiteY208" fmla="*/ 656766 h 2386848"/>
              <a:gd name="connsiteX209" fmla="*/ 1671226 w 3621186"/>
              <a:gd name="connsiteY209" fmla="*/ 672638 h 2386848"/>
              <a:gd name="connsiteX210" fmla="*/ 1573493 w 3621186"/>
              <a:gd name="connsiteY210" fmla="*/ 625942 h 2386848"/>
              <a:gd name="connsiteX211" fmla="*/ 1548436 w 3621186"/>
              <a:gd name="connsiteY211" fmla="*/ 592186 h 2386848"/>
              <a:gd name="connsiteX212" fmla="*/ 1548348 w 3621186"/>
              <a:gd name="connsiteY212" fmla="*/ 592098 h 2386848"/>
              <a:gd name="connsiteX213" fmla="*/ 1528715 w 3621186"/>
              <a:gd name="connsiteY213" fmla="*/ 533543 h 2386848"/>
              <a:gd name="connsiteX214" fmla="*/ 1570678 w 3621186"/>
              <a:gd name="connsiteY214" fmla="*/ 453260 h 2386848"/>
              <a:gd name="connsiteX215" fmla="*/ 1907188 w 3621186"/>
              <a:gd name="connsiteY215" fmla="*/ 216835 h 2386848"/>
              <a:gd name="connsiteX216" fmla="*/ 2037209 w 3621186"/>
              <a:gd name="connsiteY216" fmla="*/ 181360 h 2386848"/>
              <a:gd name="connsiteX217" fmla="*/ 2126331 w 3621186"/>
              <a:gd name="connsiteY217" fmla="*/ 199098 h 2386848"/>
              <a:gd name="connsiteX218" fmla="*/ 2400296 w 3621186"/>
              <a:gd name="connsiteY218" fmla="*/ 331793 h 2386848"/>
              <a:gd name="connsiteX219" fmla="*/ 2552734 w 3621186"/>
              <a:gd name="connsiteY219" fmla="*/ 363513 h 2386848"/>
              <a:gd name="connsiteX220" fmla="*/ 2746504 w 3621186"/>
              <a:gd name="connsiteY220" fmla="*/ 313511 h 2386848"/>
              <a:gd name="connsiteX221" fmla="*/ 3026355 w 3621186"/>
              <a:gd name="connsiteY221" fmla="*/ 139403 h 2386848"/>
              <a:gd name="connsiteX222" fmla="*/ 3088011 w 3621186"/>
              <a:gd name="connsiteY222" fmla="*/ 122496 h 2386848"/>
              <a:gd name="connsiteX223" fmla="*/ 3185083 w 3621186"/>
              <a:gd name="connsiteY223" fmla="*/ 167472 h 2386848"/>
              <a:gd name="connsiteX224" fmla="*/ 3471995 w 3621186"/>
              <a:gd name="connsiteY224" fmla="*/ 534608 h 2386848"/>
              <a:gd name="connsiteX225" fmla="*/ 3498110 w 3621186"/>
              <a:gd name="connsiteY225" fmla="*/ 616037 h 2386848"/>
              <a:gd name="connsiteX226" fmla="*/ 3465823 w 3621186"/>
              <a:gd name="connsiteY226" fmla="*/ 706394 h 2386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</a:cxnLst>
            <a:rect l="l" t="t" r="r" b="b"/>
            <a:pathLst>
              <a:path w="3621186" h="2386848">
                <a:moveTo>
                  <a:pt x="3621179" y="616044"/>
                </a:moveTo>
                <a:cubicBezTo>
                  <a:pt x="3621091" y="561082"/>
                  <a:pt x="3604932" y="505312"/>
                  <a:pt x="3569170" y="459359"/>
                </a:cubicBezTo>
                <a:lnTo>
                  <a:pt x="3282259" y="92223"/>
                </a:lnTo>
                <a:cubicBezTo>
                  <a:pt x="3234211" y="31199"/>
                  <a:pt x="3161078" y="147"/>
                  <a:pt x="3087996" y="0"/>
                </a:cubicBezTo>
                <a:cubicBezTo>
                  <a:pt x="3044512" y="0"/>
                  <a:pt x="3000226" y="11169"/>
                  <a:pt x="2961099" y="35564"/>
                </a:cubicBezTo>
                <a:lnTo>
                  <a:pt x="2681336" y="209620"/>
                </a:lnTo>
                <a:cubicBezTo>
                  <a:pt x="2651916" y="228386"/>
                  <a:pt x="2601458" y="241245"/>
                  <a:pt x="2552749" y="240929"/>
                </a:cubicBezTo>
                <a:cubicBezTo>
                  <a:pt x="2514893" y="241105"/>
                  <a:pt x="2478322" y="233530"/>
                  <a:pt x="2454155" y="221589"/>
                </a:cubicBezTo>
                <a:lnTo>
                  <a:pt x="2180190" y="88894"/>
                </a:lnTo>
                <a:cubicBezTo>
                  <a:pt x="2135986" y="67622"/>
                  <a:pt x="2086733" y="58900"/>
                  <a:pt x="2037194" y="58812"/>
                </a:cubicBezTo>
                <a:cubicBezTo>
                  <a:pt x="1966037" y="59128"/>
                  <a:pt x="1893999" y="76638"/>
                  <a:pt x="1836105" y="116765"/>
                </a:cubicBezTo>
                <a:lnTo>
                  <a:pt x="1804127" y="139176"/>
                </a:lnTo>
                <a:cubicBezTo>
                  <a:pt x="1778586" y="126435"/>
                  <a:pt x="1739517" y="107000"/>
                  <a:pt x="1695291" y="84985"/>
                </a:cubicBezTo>
                <a:cubicBezTo>
                  <a:pt x="1642246" y="58981"/>
                  <a:pt x="1579878" y="48481"/>
                  <a:pt x="1516877" y="48275"/>
                </a:cubicBezTo>
                <a:cubicBezTo>
                  <a:pt x="1459961" y="48452"/>
                  <a:pt x="1403074" y="57203"/>
                  <a:pt x="1353101" y="78328"/>
                </a:cubicBezTo>
                <a:lnTo>
                  <a:pt x="1166502" y="157950"/>
                </a:lnTo>
                <a:cubicBezTo>
                  <a:pt x="1136133" y="171124"/>
                  <a:pt x="1087829" y="179706"/>
                  <a:pt x="1039840" y="179508"/>
                </a:cubicBezTo>
                <a:cubicBezTo>
                  <a:pt x="991851" y="179706"/>
                  <a:pt x="943627" y="171124"/>
                  <a:pt x="913258" y="157950"/>
                </a:cubicBezTo>
                <a:lnTo>
                  <a:pt x="726490" y="78299"/>
                </a:lnTo>
                <a:cubicBezTo>
                  <a:pt x="692426" y="63772"/>
                  <a:pt x="655995" y="57548"/>
                  <a:pt x="619917" y="57519"/>
                </a:cubicBezTo>
                <a:cubicBezTo>
                  <a:pt x="578357" y="57548"/>
                  <a:pt x="537055" y="65756"/>
                  <a:pt x="498648" y="81311"/>
                </a:cubicBezTo>
                <a:cubicBezTo>
                  <a:pt x="460299" y="96955"/>
                  <a:pt x="424714" y="120035"/>
                  <a:pt x="396351" y="151719"/>
                </a:cubicBezTo>
                <a:lnTo>
                  <a:pt x="56314" y="532543"/>
                </a:lnTo>
                <a:cubicBezTo>
                  <a:pt x="18627" y="574595"/>
                  <a:pt x="-81" y="627610"/>
                  <a:pt x="0" y="679787"/>
                </a:cubicBezTo>
                <a:cubicBezTo>
                  <a:pt x="-88" y="742016"/>
                  <a:pt x="26555" y="804414"/>
                  <a:pt x="77902" y="848156"/>
                </a:cubicBezTo>
                <a:lnTo>
                  <a:pt x="395124" y="1118792"/>
                </a:lnTo>
                <a:lnTo>
                  <a:pt x="244610" y="1275764"/>
                </a:lnTo>
                <a:cubicBezTo>
                  <a:pt x="203139" y="1319051"/>
                  <a:pt x="182470" y="1375188"/>
                  <a:pt x="182470" y="1430701"/>
                </a:cubicBezTo>
                <a:cubicBezTo>
                  <a:pt x="182381" y="1489749"/>
                  <a:pt x="205836" y="1549384"/>
                  <a:pt x="252304" y="1593273"/>
                </a:cubicBezTo>
                <a:lnTo>
                  <a:pt x="282841" y="1622297"/>
                </a:lnTo>
                <a:cubicBezTo>
                  <a:pt x="311601" y="1649557"/>
                  <a:pt x="346165" y="1666928"/>
                  <a:pt x="382324" y="1676193"/>
                </a:cubicBezTo>
                <a:cubicBezTo>
                  <a:pt x="364189" y="1709574"/>
                  <a:pt x="354255" y="1746145"/>
                  <a:pt x="354343" y="1782796"/>
                </a:cubicBezTo>
                <a:cubicBezTo>
                  <a:pt x="354255" y="1841895"/>
                  <a:pt x="377702" y="1901478"/>
                  <a:pt x="424089" y="1945426"/>
                </a:cubicBezTo>
                <a:lnTo>
                  <a:pt x="424001" y="1945404"/>
                </a:lnTo>
                <a:lnTo>
                  <a:pt x="454627" y="1974531"/>
                </a:lnTo>
                <a:cubicBezTo>
                  <a:pt x="498200" y="2015833"/>
                  <a:pt x="554712" y="2036415"/>
                  <a:pt x="610365" y="2036385"/>
                </a:cubicBezTo>
                <a:cubicBezTo>
                  <a:pt x="640270" y="2036415"/>
                  <a:pt x="670242" y="2030419"/>
                  <a:pt x="698370" y="2018648"/>
                </a:cubicBezTo>
                <a:cubicBezTo>
                  <a:pt x="708246" y="2058715"/>
                  <a:pt x="728651" y="2096836"/>
                  <a:pt x="760739" y="2127286"/>
                </a:cubicBezTo>
                <a:lnTo>
                  <a:pt x="791364" y="2156420"/>
                </a:lnTo>
                <a:cubicBezTo>
                  <a:pt x="834937" y="2197722"/>
                  <a:pt x="891362" y="2218304"/>
                  <a:pt x="947102" y="2218274"/>
                </a:cubicBezTo>
                <a:cubicBezTo>
                  <a:pt x="990675" y="2218304"/>
                  <a:pt x="1034476" y="2205474"/>
                  <a:pt x="1072163" y="2180528"/>
                </a:cubicBezTo>
                <a:cubicBezTo>
                  <a:pt x="1083185" y="2216004"/>
                  <a:pt x="1102076" y="2249620"/>
                  <a:pt x="1130835" y="2276940"/>
                </a:cubicBezTo>
                <a:lnTo>
                  <a:pt x="1161461" y="2306074"/>
                </a:lnTo>
                <a:cubicBezTo>
                  <a:pt x="1204946" y="2347376"/>
                  <a:pt x="1261458" y="2367957"/>
                  <a:pt x="1317119" y="2367928"/>
                </a:cubicBezTo>
                <a:cubicBezTo>
                  <a:pt x="1376416" y="2367957"/>
                  <a:pt x="1436293" y="2344679"/>
                  <a:pt x="1480520" y="2298527"/>
                </a:cubicBezTo>
                <a:lnTo>
                  <a:pt x="1613502" y="2159668"/>
                </a:lnTo>
                <a:lnTo>
                  <a:pt x="1794185" y="2326890"/>
                </a:lnTo>
                <a:cubicBezTo>
                  <a:pt x="1837442" y="2367017"/>
                  <a:pt x="1892948" y="2386966"/>
                  <a:pt x="1947741" y="2386849"/>
                </a:cubicBezTo>
                <a:cubicBezTo>
                  <a:pt x="2007927" y="2386966"/>
                  <a:pt x="2068665" y="2362851"/>
                  <a:pt x="2112980" y="2315405"/>
                </a:cubicBezTo>
                <a:lnTo>
                  <a:pt x="2141827" y="2284493"/>
                </a:lnTo>
                <a:cubicBezTo>
                  <a:pt x="2166707" y="2257747"/>
                  <a:pt x="2182983" y="2226114"/>
                  <a:pt x="2192395" y="2193078"/>
                </a:cubicBezTo>
                <a:lnTo>
                  <a:pt x="2262406" y="2257688"/>
                </a:lnTo>
                <a:cubicBezTo>
                  <a:pt x="2305743" y="2297646"/>
                  <a:pt x="2361168" y="2317507"/>
                  <a:pt x="2415880" y="2317478"/>
                </a:cubicBezTo>
                <a:cubicBezTo>
                  <a:pt x="2476155" y="2317507"/>
                  <a:pt x="2537061" y="2293399"/>
                  <a:pt x="2581405" y="2245924"/>
                </a:cubicBezTo>
                <a:lnTo>
                  <a:pt x="2610077" y="2215063"/>
                </a:lnTo>
                <a:cubicBezTo>
                  <a:pt x="2643201" y="2179676"/>
                  <a:pt x="2661828" y="2135853"/>
                  <a:pt x="2667596" y="2091097"/>
                </a:cubicBezTo>
                <a:cubicBezTo>
                  <a:pt x="2686083" y="2095837"/>
                  <a:pt x="2704798" y="2099048"/>
                  <a:pt x="2723682" y="2099048"/>
                </a:cubicBezTo>
                <a:cubicBezTo>
                  <a:pt x="2783957" y="2099048"/>
                  <a:pt x="2844694" y="2074969"/>
                  <a:pt x="2889097" y="2027524"/>
                </a:cubicBezTo>
                <a:lnTo>
                  <a:pt x="2917856" y="1996670"/>
                </a:lnTo>
                <a:cubicBezTo>
                  <a:pt x="2958071" y="1953590"/>
                  <a:pt x="2978043" y="1898334"/>
                  <a:pt x="2977962" y="1843857"/>
                </a:cubicBezTo>
                <a:cubicBezTo>
                  <a:pt x="2977962" y="1826949"/>
                  <a:pt x="2975522" y="1810100"/>
                  <a:pt x="2971790" y="1793480"/>
                </a:cubicBezTo>
                <a:cubicBezTo>
                  <a:pt x="3021792" y="1786852"/>
                  <a:pt x="3070266" y="1764551"/>
                  <a:pt x="3107123" y="1724968"/>
                </a:cubicBezTo>
                <a:lnTo>
                  <a:pt x="3135970" y="1694056"/>
                </a:lnTo>
                <a:cubicBezTo>
                  <a:pt x="3176178" y="1650975"/>
                  <a:pt x="3196068" y="1595719"/>
                  <a:pt x="3196068" y="1541184"/>
                </a:cubicBezTo>
                <a:cubicBezTo>
                  <a:pt x="3196157" y="1481196"/>
                  <a:pt x="3171960" y="1420664"/>
                  <a:pt x="3124229" y="1376548"/>
                </a:cubicBezTo>
                <a:lnTo>
                  <a:pt x="3070295" y="1326722"/>
                </a:lnTo>
                <a:lnTo>
                  <a:pt x="3557149" y="788432"/>
                </a:lnTo>
                <a:cubicBezTo>
                  <a:pt x="3600950" y="739870"/>
                  <a:pt x="3621098" y="677465"/>
                  <a:pt x="3621186" y="616044"/>
                </a:cubicBezTo>
                <a:close/>
                <a:moveTo>
                  <a:pt x="337274" y="1504621"/>
                </a:moveTo>
                <a:cubicBezTo>
                  <a:pt x="316120" y="1484612"/>
                  <a:pt x="305671" y="1458006"/>
                  <a:pt x="305590" y="1430687"/>
                </a:cubicBezTo>
                <a:cubicBezTo>
                  <a:pt x="305671" y="1405057"/>
                  <a:pt x="314856" y="1380023"/>
                  <a:pt x="333747" y="1360338"/>
                </a:cubicBezTo>
                <a:lnTo>
                  <a:pt x="641946" y="1038723"/>
                </a:lnTo>
                <a:cubicBezTo>
                  <a:pt x="662042" y="1017766"/>
                  <a:pt x="688818" y="1007296"/>
                  <a:pt x="716314" y="1007237"/>
                </a:cubicBezTo>
                <a:cubicBezTo>
                  <a:pt x="742031" y="1007266"/>
                  <a:pt x="767175" y="1016532"/>
                  <a:pt x="787037" y="1035247"/>
                </a:cubicBezTo>
                <a:lnTo>
                  <a:pt x="817493" y="1064293"/>
                </a:lnTo>
                <a:cubicBezTo>
                  <a:pt x="817493" y="1064293"/>
                  <a:pt x="849008" y="1110908"/>
                  <a:pt x="849097" y="1138286"/>
                </a:cubicBezTo>
                <a:cubicBezTo>
                  <a:pt x="849008" y="1158779"/>
                  <a:pt x="842836" y="1178729"/>
                  <a:pt x="830867" y="1196011"/>
                </a:cubicBezTo>
                <a:cubicBezTo>
                  <a:pt x="829838" y="1197039"/>
                  <a:pt x="498229" y="1542653"/>
                  <a:pt x="498229" y="1542653"/>
                </a:cubicBezTo>
                <a:cubicBezTo>
                  <a:pt x="480609" y="1555108"/>
                  <a:pt x="459800" y="1561537"/>
                  <a:pt x="438616" y="1561626"/>
                </a:cubicBezTo>
                <a:cubicBezTo>
                  <a:pt x="412810" y="1561537"/>
                  <a:pt x="387585" y="1552323"/>
                  <a:pt x="367893" y="1533637"/>
                </a:cubicBezTo>
                <a:close/>
                <a:moveTo>
                  <a:pt x="610438" y="1913808"/>
                </a:moveTo>
                <a:cubicBezTo>
                  <a:pt x="584633" y="1913779"/>
                  <a:pt x="559488" y="1904506"/>
                  <a:pt x="539715" y="1885820"/>
                </a:cubicBezTo>
                <a:lnTo>
                  <a:pt x="509089" y="1856715"/>
                </a:lnTo>
                <a:lnTo>
                  <a:pt x="509001" y="1856693"/>
                </a:lnTo>
                <a:cubicBezTo>
                  <a:pt x="488023" y="1836773"/>
                  <a:pt x="477486" y="1810079"/>
                  <a:pt x="477486" y="1782759"/>
                </a:cubicBezTo>
                <a:cubicBezTo>
                  <a:pt x="477486" y="1757122"/>
                  <a:pt x="486759" y="1732096"/>
                  <a:pt x="505555" y="1712403"/>
                </a:cubicBezTo>
                <a:cubicBezTo>
                  <a:pt x="505555" y="1712403"/>
                  <a:pt x="916374" y="1284765"/>
                  <a:pt x="919820" y="1280629"/>
                </a:cubicBezTo>
                <a:cubicBezTo>
                  <a:pt x="939453" y="1261745"/>
                  <a:pt x="964745" y="1251987"/>
                  <a:pt x="990888" y="1251957"/>
                </a:cubicBezTo>
                <a:cubicBezTo>
                  <a:pt x="1016694" y="1251987"/>
                  <a:pt x="1041838" y="1261230"/>
                  <a:pt x="1061611" y="1279945"/>
                </a:cubicBezTo>
                <a:lnTo>
                  <a:pt x="1092237" y="1309072"/>
                </a:lnTo>
                <a:cubicBezTo>
                  <a:pt x="1113311" y="1328992"/>
                  <a:pt x="1123752" y="1355658"/>
                  <a:pt x="1123840" y="1383014"/>
                </a:cubicBezTo>
                <a:cubicBezTo>
                  <a:pt x="1123752" y="1408643"/>
                  <a:pt x="1114516" y="1433699"/>
                  <a:pt x="1095683" y="1453421"/>
                </a:cubicBezTo>
                <a:lnTo>
                  <a:pt x="684688" y="1882433"/>
                </a:lnTo>
                <a:cubicBezTo>
                  <a:pt x="664680" y="1903271"/>
                  <a:pt x="637934" y="1913720"/>
                  <a:pt x="610438" y="1913808"/>
                </a:cubicBezTo>
                <a:close/>
                <a:moveTo>
                  <a:pt x="947205" y="2095697"/>
                </a:moveTo>
                <a:cubicBezTo>
                  <a:pt x="921400" y="2095668"/>
                  <a:pt x="896255" y="2086395"/>
                  <a:pt x="876482" y="2067680"/>
                </a:cubicBezTo>
                <a:lnTo>
                  <a:pt x="845797" y="2038582"/>
                </a:lnTo>
                <a:cubicBezTo>
                  <a:pt x="824731" y="2018633"/>
                  <a:pt x="814194" y="1991967"/>
                  <a:pt x="814194" y="1964648"/>
                </a:cubicBezTo>
                <a:cubicBezTo>
                  <a:pt x="814194" y="1941767"/>
                  <a:pt x="821976" y="1919584"/>
                  <a:pt x="836870" y="1901126"/>
                </a:cubicBezTo>
                <a:lnTo>
                  <a:pt x="1122981" y="1602502"/>
                </a:lnTo>
                <a:cubicBezTo>
                  <a:pt x="1142269" y="1585109"/>
                  <a:pt x="1166465" y="1575924"/>
                  <a:pt x="1191521" y="1575924"/>
                </a:cubicBezTo>
                <a:cubicBezTo>
                  <a:pt x="1217327" y="1575954"/>
                  <a:pt x="1242471" y="1585197"/>
                  <a:pt x="1262245" y="1603905"/>
                </a:cubicBezTo>
                <a:lnTo>
                  <a:pt x="1292929" y="1633039"/>
                </a:lnTo>
                <a:cubicBezTo>
                  <a:pt x="1313915" y="1652959"/>
                  <a:pt x="1324444" y="1679625"/>
                  <a:pt x="1324532" y="1706951"/>
                </a:cubicBezTo>
                <a:cubicBezTo>
                  <a:pt x="1324444" y="1732639"/>
                  <a:pt x="1315120" y="1757696"/>
                  <a:pt x="1296376" y="1777358"/>
                </a:cubicBezTo>
                <a:lnTo>
                  <a:pt x="1021433" y="2064270"/>
                </a:lnTo>
                <a:cubicBezTo>
                  <a:pt x="1001454" y="2085168"/>
                  <a:pt x="974708" y="2095616"/>
                  <a:pt x="947205" y="2095704"/>
                </a:cubicBezTo>
                <a:close/>
                <a:moveTo>
                  <a:pt x="1391435" y="2213895"/>
                </a:moveTo>
                <a:cubicBezTo>
                  <a:pt x="1371426" y="2234792"/>
                  <a:pt x="1344651" y="2245241"/>
                  <a:pt x="1317155" y="2245322"/>
                </a:cubicBezTo>
                <a:cubicBezTo>
                  <a:pt x="1291349" y="2245292"/>
                  <a:pt x="1266205" y="2236026"/>
                  <a:pt x="1246432" y="2217311"/>
                </a:cubicBezTo>
                <a:lnTo>
                  <a:pt x="1215806" y="2188207"/>
                </a:lnTo>
                <a:cubicBezTo>
                  <a:pt x="1194821" y="2168287"/>
                  <a:pt x="1184291" y="2141592"/>
                  <a:pt x="1184203" y="2114273"/>
                </a:cubicBezTo>
                <a:cubicBezTo>
                  <a:pt x="1184291" y="2088584"/>
                  <a:pt x="1193535" y="2063528"/>
                  <a:pt x="1212360" y="2043924"/>
                </a:cubicBezTo>
                <a:lnTo>
                  <a:pt x="1385865" y="1862755"/>
                </a:lnTo>
                <a:cubicBezTo>
                  <a:pt x="1405961" y="1841858"/>
                  <a:pt x="1432737" y="1831350"/>
                  <a:pt x="1460233" y="1831321"/>
                </a:cubicBezTo>
                <a:cubicBezTo>
                  <a:pt x="1485950" y="1831350"/>
                  <a:pt x="1511183" y="1840594"/>
                  <a:pt x="1530956" y="1859339"/>
                </a:cubicBezTo>
                <a:lnTo>
                  <a:pt x="1561640" y="1888443"/>
                </a:lnTo>
                <a:cubicBezTo>
                  <a:pt x="1582619" y="1908363"/>
                  <a:pt x="1593067" y="1935029"/>
                  <a:pt x="1593155" y="1962355"/>
                </a:cubicBezTo>
                <a:cubicBezTo>
                  <a:pt x="1593067" y="1988044"/>
                  <a:pt x="1583831" y="2013100"/>
                  <a:pt x="1564998" y="2032763"/>
                </a:cubicBezTo>
                <a:close/>
                <a:moveTo>
                  <a:pt x="3045878" y="1610621"/>
                </a:moveTo>
                <a:lnTo>
                  <a:pt x="3017119" y="1641475"/>
                </a:lnTo>
                <a:cubicBezTo>
                  <a:pt x="2997030" y="1662945"/>
                  <a:pt x="2969791" y="1673827"/>
                  <a:pt x="2941891" y="1673849"/>
                </a:cubicBezTo>
                <a:cubicBezTo>
                  <a:pt x="2916578" y="1673827"/>
                  <a:pt x="2891801" y="1664929"/>
                  <a:pt x="2872145" y="1646728"/>
                </a:cubicBezTo>
                <a:lnTo>
                  <a:pt x="2387444" y="1198480"/>
                </a:lnTo>
                <a:lnTo>
                  <a:pt x="2303634" y="1288234"/>
                </a:lnTo>
                <a:lnTo>
                  <a:pt x="2822459" y="1768887"/>
                </a:lnTo>
                <a:cubicBezTo>
                  <a:pt x="2844069" y="1788895"/>
                  <a:pt x="2854922" y="1816045"/>
                  <a:pt x="2855091" y="1843768"/>
                </a:cubicBezTo>
                <a:cubicBezTo>
                  <a:pt x="2854922" y="1869023"/>
                  <a:pt x="2845994" y="1893653"/>
                  <a:pt x="2827765" y="1913228"/>
                </a:cubicBezTo>
                <a:lnTo>
                  <a:pt x="2799093" y="1944081"/>
                </a:lnTo>
                <a:cubicBezTo>
                  <a:pt x="2779004" y="1965552"/>
                  <a:pt x="2751765" y="1976375"/>
                  <a:pt x="2723866" y="1976456"/>
                </a:cubicBezTo>
                <a:cubicBezTo>
                  <a:pt x="2698552" y="1976375"/>
                  <a:pt x="2673695" y="1967448"/>
                  <a:pt x="2654201" y="1949394"/>
                </a:cubicBezTo>
                <a:lnTo>
                  <a:pt x="2169330" y="1501145"/>
                </a:lnTo>
                <a:lnTo>
                  <a:pt x="2085609" y="1590899"/>
                </a:lnTo>
                <a:lnTo>
                  <a:pt x="2515885" y="1988800"/>
                </a:lnTo>
                <a:cubicBezTo>
                  <a:pt x="2536642" y="2008662"/>
                  <a:pt x="2547231" y="2035129"/>
                  <a:pt x="2547231" y="2062279"/>
                </a:cubicBezTo>
                <a:cubicBezTo>
                  <a:pt x="2547231" y="2087453"/>
                  <a:pt x="2538303" y="2112105"/>
                  <a:pt x="2520080" y="2131650"/>
                </a:cubicBezTo>
                <a:lnTo>
                  <a:pt x="2491321" y="2162504"/>
                </a:lnTo>
                <a:cubicBezTo>
                  <a:pt x="2471312" y="2183974"/>
                  <a:pt x="2443986" y="2194856"/>
                  <a:pt x="2416035" y="2194945"/>
                </a:cubicBezTo>
                <a:cubicBezTo>
                  <a:pt x="2390633" y="2194856"/>
                  <a:pt x="2365864" y="2185929"/>
                  <a:pt x="2346281" y="2167875"/>
                </a:cubicBezTo>
                <a:lnTo>
                  <a:pt x="1916873" y="1771407"/>
                </a:lnTo>
                <a:lnTo>
                  <a:pt x="1916784" y="1771407"/>
                </a:lnTo>
                <a:lnTo>
                  <a:pt x="1916696" y="1771319"/>
                </a:lnTo>
                <a:lnTo>
                  <a:pt x="1833114" y="1861212"/>
                </a:lnTo>
                <a:lnTo>
                  <a:pt x="1833203" y="1861300"/>
                </a:lnTo>
                <a:lnTo>
                  <a:pt x="1834812" y="1862821"/>
                </a:lnTo>
                <a:lnTo>
                  <a:pt x="2049883" y="2061331"/>
                </a:lnTo>
                <a:cubicBezTo>
                  <a:pt x="2068937" y="2080906"/>
                  <a:pt x="2078812" y="2106021"/>
                  <a:pt x="2078900" y="2131966"/>
                </a:cubicBezTo>
                <a:cubicBezTo>
                  <a:pt x="2078812" y="2157030"/>
                  <a:pt x="2069972" y="2181535"/>
                  <a:pt x="2051743" y="2201087"/>
                </a:cubicBezTo>
                <a:lnTo>
                  <a:pt x="2022983" y="2232000"/>
                </a:lnTo>
                <a:cubicBezTo>
                  <a:pt x="2002894" y="2253463"/>
                  <a:pt x="1975744" y="2264257"/>
                  <a:pt x="1947925" y="2264345"/>
                </a:cubicBezTo>
                <a:cubicBezTo>
                  <a:pt x="1922611" y="2264257"/>
                  <a:pt x="1897842" y="2255359"/>
                  <a:pt x="1878267" y="2237217"/>
                </a:cubicBezTo>
                <a:lnTo>
                  <a:pt x="1691014" y="2063822"/>
                </a:lnTo>
                <a:cubicBezTo>
                  <a:pt x="1707319" y="2031852"/>
                  <a:pt x="1716416" y="1997177"/>
                  <a:pt x="1716416" y="1962355"/>
                </a:cubicBezTo>
                <a:cubicBezTo>
                  <a:pt x="1716504" y="1903315"/>
                  <a:pt x="1693049" y="1843754"/>
                  <a:pt x="1646670" y="1799784"/>
                </a:cubicBezTo>
                <a:lnTo>
                  <a:pt x="1615985" y="1770657"/>
                </a:lnTo>
                <a:cubicBezTo>
                  <a:pt x="1572501" y="1729377"/>
                  <a:pt x="1516069" y="1708774"/>
                  <a:pt x="1460416" y="1708854"/>
                </a:cubicBezTo>
                <a:cubicBezTo>
                  <a:pt x="1456081" y="1708854"/>
                  <a:pt x="1451746" y="1709832"/>
                  <a:pt x="1447499" y="1710089"/>
                </a:cubicBezTo>
                <a:cubicBezTo>
                  <a:pt x="1447499" y="1709060"/>
                  <a:pt x="1447756" y="1707995"/>
                  <a:pt x="1447756" y="1706966"/>
                </a:cubicBezTo>
                <a:cubicBezTo>
                  <a:pt x="1447844" y="1647919"/>
                  <a:pt x="1378010" y="1544307"/>
                  <a:pt x="1378010" y="1544307"/>
                </a:cubicBezTo>
                <a:lnTo>
                  <a:pt x="1347384" y="1515261"/>
                </a:lnTo>
                <a:cubicBezTo>
                  <a:pt x="1314833" y="1484399"/>
                  <a:pt x="1275140" y="1465141"/>
                  <a:pt x="1233808" y="1457396"/>
                </a:cubicBezTo>
                <a:cubicBezTo>
                  <a:pt x="1242332" y="1433280"/>
                  <a:pt x="1247130" y="1408165"/>
                  <a:pt x="1247130" y="1383028"/>
                </a:cubicBezTo>
                <a:cubicBezTo>
                  <a:pt x="1247130" y="1323981"/>
                  <a:pt x="1223764" y="1264397"/>
                  <a:pt x="1177377" y="1220457"/>
                </a:cubicBezTo>
                <a:lnTo>
                  <a:pt x="1146751" y="1191323"/>
                </a:lnTo>
                <a:cubicBezTo>
                  <a:pt x="1103186" y="1150021"/>
                  <a:pt x="1046754" y="1129380"/>
                  <a:pt x="991094" y="1129439"/>
                </a:cubicBezTo>
                <a:cubicBezTo>
                  <a:pt x="984584" y="1129439"/>
                  <a:pt x="978176" y="1130762"/>
                  <a:pt x="971725" y="1131335"/>
                </a:cubicBezTo>
                <a:cubicBezTo>
                  <a:pt x="969940" y="1074617"/>
                  <a:pt x="947124" y="1017957"/>
                  <a:pt x="902662" y="975766"/>
                </a:cubicBezTo>
                <a:lnTo>
                  <a:pt x="902662" y="975737"/>
                </a:lnTo>
                <a:lnTo>
                  <a:pt x="872125" y="946720"/>
                </a:lnTo>
                <a:cubicBezTo>
                  <a:pt x="828552" y="905359"/>
                  <a:pt x="772128" y="884748"/>
                  <a:pt x="716468" y="884778"/>
                </a:cubicBezTo>
                <a:cubicBezTo>
                  <a:pt x="657082" y="884748"/>
                  <a:pt x="597293" y="908026"/>
                  <a:pt x="553066" y="954178"/>
                </a:cubicBezTo>
                <a:lnTo>
                  <a:pt x="480308" y="1030096"/>
                </a:lnTo>
                <a:lnTo>
                  <a:pt x="158038" y="755242"/>
                </a:lnTo>
                <a:cubicBezTo>
                  <a:pt x="134870" y="735410"/>
                  <a:pt x="123305" y="707995"/>
                  <a:pt x="123216" y="679868"/>
                </a:cubicBezTo>
                <a:cubicBezTo>
                  <a:pt x="123305" y="656303"/>
                  <a:pt x="131314" y="633202"/>
                  <a:pt x="148449" y="614024"/>
                </a:cubicBezTo>
                <a:lnTo>
                  <a:pt x="488486" y="233199"/>
                </a:lnTo>
                <a:cubicBezTo>
                  <a:pt x="501976" y="218048"/>
                  <a:pt x="521955" y="204351"/>
                  <a:pt x="545314" y="194850"/>
                </a:cubicBezTo>
                <a:cubicBezTo>
                  <a:pt x="568680" y="185350"/>
                  <a:pt x="595228" y="180133"/>
                  <a:pt x="620027" y="180155"/>
                </a:cubicBezTo>
                <a:cubicBezTo>
                  <a:pt x="641645" y="180155"/>
                  <a:pt x="661910" y="184064"/>
                  <a:pt x="678127" y="191066"/>
                </a:cubicBezTo>
                <a:lnTo>
                  <a:pt x="864806" y="270717"/>
                </a:lnTo>
                <a:cubicBezTo>
                  <a:pt x="917446" y="292900"/>
                  <a:pt x="978529" y="302004"/>
                  <a:pt x="1039921" y="302203"/>
                </a:cubicBezTo>
                <a:cubicBezTo>
                  <a:pt x="1101400" y="302004"/>
                  <a:pt x="1162424" y="292900"/>
                  <a:pt x="1215035" y="270717"/>
                </a:cubicBezTo>
                <a:lnTo>
                  <a:pt x="1401633" y="191096"/>
                </a:lnTo>
                <a:cubicBezTo>
                  <a:pt x="1430393" y="178553"/>
                  <a:pt x="1473819" y="170772"/>
                  <a:pt x="1516958" y="170948"/>
                </a:cubicBezTo>
                <a:cubicBezTo>
                  <a:pt x="1564690" y="170661"/>
                  <a:pt x="1612510" y="180529"/>
                  <a:pt x="1640233" y="194682"/>
                </a:cubicBezTo>
                <a:cubicBezTo>
                  <a:pt x="1657853" y="203440"/>
                  <a:pt x="1674555" y="211758"/>
                  <a:pt x="1690059" y="219539"/>
                </a:cubicBezTo>
                <a:lnTo>
                  <a:pt x="1499764" y="353322"/>
                </a:lnTo>
                <a:cubicBezTo>
                  <a:pt x="1438623" y="396321"/>
                  <a:pt x="1405645" y="464715"/>
                  <a:pt x="1405734" y="533719"/>
                </a:cubicBezTo>
                <a:cubicBezTo>
                  <a:pt x="1405645" y="579386"/>
                  <a:pt x="1420143" y="625883"/>
                  <a:pt x="1449593" y="665348"/>
                </a:cubicBezTo>
                <a:lnTo>
                  <a:pt x="1449505" y="665260"/>
                </a:lnTo>
                <a:lnTo>
                  <a:pt x="1474649" y="699046"/>
                </a:lnTo>
                <a:cubicBezTo>
                  <a:pt x="1522381" y="762509"/>
                  <a:pt x="1596807" y="795112"/>
                  <a:pt x="1671204" y="795288"/>
                </a:cubicBezTo>
                <a:cubicBezTo>
                  <a:pt x="1713227" y="795288"/>
                  <a:pt x="1756021" y="784670"/>
                  <a:pt x="1794163" y="761789"/>
                </a:cubicBezTo>
                <a:lnTo>
                  <a:pt x="1907967" y="693454"/>
                </a:lnTo>
                <a:cubicBezTo>
                  <a:pt x="1931186" y="679243"/>
                  <a:pt x="1966228" y="670286"/>
                  <a:pt x="2002482" y="670463"/>
                </a:cubicBezTo>
                <a:cubicBezTo>
                  <a:pt x="2045078" y="670198"/>
                  <a:pt x="2087989" y="682800"/>
                  <a:pt x="2113788" y="701772"/>
                </a:cubicBezTo>
                <a:lnTo>
                  <a:pt x="2428658" y="927520"/>
                </a:lnTo>
                <a:cubicBezTo>
                  <a:pt x="2498720" y="977721"/>
                  <a:pt x="2612869" y="1070833"/>
                  <a:pt x="2676134" y="1129439"/>
                </a:cubicBezTo>
                <a:lnTo>
                  <a:pt x="3040573" y="1466405"/>
                </a:lnTo>
                <a:cubicBezTo>
                  <a:pt x="3062183" y="1486442"/>
                  <a:pt x="3073036" y="1513482"/>
                  <a:pt x="3073117" y="1541265"/>
                </a:cubicBezTo>
                <a:cubicBezTo>
                  <a:pt x="3073146" y="1566380"/>
                  <a:pt x="3064138" y="1591039"/>
                  <a:pt x="3045878" y="1610614"/>
                </a:cubicBezTo>
                <a:close/>
                <a:moveTo>
                  <a:pt x="3465823" y="706394"/>
                </a:moveTo>
                <a:lnTo>
                  <a:pt x="2980321" y="1243243"/>
                </a:lnTo>
                <a:lnTo>
                  <a:pt x="2759885" y="1039487"/>
                </a:lnTo>
                <a:cubicBezTo>
                  <a:pt x="2690830" y="975737"/>
                  <a:pt x="2576990" y="882801"/>
                  <a:pt x="2500616" y="827949"/>
                </a:cubicBezTo>
                <a:lnTo>
                  <a:pt x="2185834" y="602201"/>
                </a:lnTo>
                <a:cubicBezTo>
                  <a:pt x="2132474" y="564404"/>
                  <a:pt x="2067122" y="548040"/>
                  <a:pt x="2002512" y="547812"/>
                </a:cubicBezTo>
                <a:cubicBezTo>
                  <a:pt x="1947543" y="547981"/>
                  <a:pt x="1892147" y="559951"/>
                  <a:pt x="1844334" y="588424"/>
                </a:cubicBezTo>
                <a:lnTo>
                  <a:pt x="1730612" y="656766"/>
                </a:lnTo>
                <a:cubicBezTo>
                  <a:pt x="1713161" y="667274"/>
                  <a:pt x="1692579" y="672608"/>
                  <a:pt x="1671226" y="672638"/>
                </a:cubicBezTo>
                <a:cubicBezTo>
                  <a:pt x="1633054" y="672755"/>
                  <a:pt x="1594823" y="654959"/>
                  <a:pt x="1573493" y="625942"/>
                </a:cubicBezTo>
                <a:lnTo>
                  <a:pt x="1548436" y="592186"/>
                </a:lnTo>
                <a:lnTo>
                  <a:pt x="1548348" y="592098"/>
                </a:lnTo>
                <a:cubicBezTo>
                  <a:pt x="1535034" y="574132"/>
                  <a:pt x="1528803" y="553955"/>
                  <a:pt x="1528715" y="533543"/>
                </a:cubicBezTo>
                <a:cubicBezTo>
                  <a:pt x="1528891" y="502689"/>
                  <a:pt x="1543124" y="472724"/>
                  <a:pt x="1570678" y="453260"/>
                </a:cubicBezTo>
                <a:lnTo>
                  <a:pt x="1907188" y="216835"/>
                </a:lnTo>
                <a:cubicBezTo>
                  <a:pt x="1936293" y="195769"/>
                  <a:pt x="1988044" y="180985"/>
                  <a:pt x="2037209" y="181360"/>
                </a:cubicBezTo>
                <a:cubicBezTo>
                  <a:pt x="2071361" y="181191"/>
                  <a:pt x="2104001" y="188076"/>
                  <a:pt x="2126331" y="199098"/>
                </a:cubicBezTo>
                <a:lnTo>
                  <a:pt x="2400296" y="331793"/>
                </a:lnTo>
                <a:cubicBezTo>
                  <a:pt x="2446998" y="354211"/>
                  <a:pt x="2499719" y="363396"/>
                  <a:pt x="2552734" y="363513"/>
                </a:cubicBezTo>
                <a:cubicBezTo>
                  <a:pt x="2620871" y="363197"/>
                  <a:pt x="2689757" y="348355"/>
                  <a:pt x="2746504" y="313511"/>
                </a:cubicBezTo>
                <a:lnTo>
                  <a:pt x="3026355" y="139403"/>
                </a:lnTo>
                <a:cubicBezTo>
                  <a:pt x="3044210" y="128235"/>
                  <a:pt x="3065651" y="122496"/>
                  <a:pt x="3088011" y="122496"/>
                </a:cubicBezTo>
                <a:cubicBezTo>
                  <a:pt x="3125779" y="122408"/>
                  <a:pt x="3163642" y="139543"/>
                  <a:pt x="3185083" y="167472"/>
                </a:cubicBezTo>
                <a:lnTo>
                  <a:pt x="3471995" y="534608"/>
                </a:lnTo>
                <a:cubicBezTo>
                  <a:pt x="3488528" y="555645"/>
                  <a:pt x="3498110" y="585301"/>
                  <a:pt x="3498110" y="616037"/>
                </a:cubicBezTo>
                <a:cubicBezTo>
                  <a:pt x="3498227" y="650484"/>
                  <a:pt x="3486088" y="684291"/>
                  <a:pt x="3465823" y="706394"/>
                </a:cubicBezTo>
                <a:close/>
              </a:path>
            </a:pathLst>
          </a:custGeom>
          <a:solidFill>
            <a:srgbClr val="FDC52C"/>
          </a:solidFill>
          <a:ln w="734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Marcador de texto 5">
            <a:extLst>
              <a:ext uri="{FF2B5EF4-FFF2-40B4-BE49-F238E27FC236}">
                <a16:creationId xmlns:a16="http://schemas.microsoft.com/office/drawing/2014/main" id="{43AAA6EB-3087-D717-CE9A-131473316A10}"/>
              </a:ext>
            </a:extLst>
          </p:cNvPr>
          <p:cNvSpPr txBox="1">
            <a:spLocks/>
          </p:cNvSpPr>
          <p:nvPr/>
        </p:nvSpPr>
        <p:spPr>
          <a:xfrm>
            <a:off x="1105451" y="3370318"/>
            <a:ext cx="1788625" cy="4250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buClr>
                <a:srgbClr val="FDC52C"/>
              </a:buClr>
            </a:pPr>
            <a:r>
              <a:rPr lang="ca-ES" dirty="0" err="1"/>
              <a:t>Plan</a:t>
            </a:r>
            <a:r>
              <a:rPr lang="ca-ES" dirty="0"/>
              <a:t> </a:t>
            </a:r>
            <a:r>
              <a:rPr lang="ca-ES" dirty="0" err="1"/>
              <a:t>Viabilidad</a:t>
            </a:r>
            <a:r>
              <a:rPr lang="ca-ES" dirty="0"/>
              <a:t> Club</a:t>
            </a:r>
          </a:p>
          <a:p>
            <a:pPr algn="ctr">
              <a:spcBef>
                <a:spcPts val="600"/>
              </a:spcBef>
              <a:buClr>
                <a:srgbClr val="FDC52C"/>
              </a:buClr>
            </a:pPr>
            <a:r>
              <a:rPr lang="ca-ES" dirty="0" err="1"/>
              <a:t>Adecuación</a:t>
            </a:r>
            <a:r>
              <a:rPr lang="ca-ES" dirty="0"/>
              <a:t> </a:t>
            </a:r>
            <a:r>
              <a:rPr lang="ca-ES" dirty="0" err="1"/>
              <a:t>Fair</a:t>
            </a:r>
            <a:r>
              <a:rPr lang="ca-ES" dirty="0"/>
              <a:t> Play</a:t>
            </a:r>
          </a:p>
          <a:p>
            <a:pPr algn="ctr">
              <a:spcBef>
                <a:spcPts val="600"/>
              </a:spcBef>
              <a:buClr>
                <a:srgbClr val="FDC52C"/>
              </a:buClr>
            </a:pPr>
            <a:endParaRPr lang="ca-ES" dirty="0"/>
          </a:p>
        </p:txBody>
      </p:sp>
      <p:sp>
        <p:nvSpPr>
          <p:cNvPr id="17" name="Marcador de texto 5">
            <a:extLst>
              <a:ext uri="{FF2B5EF4-FFF2-40B4-BE49-F238E27FC236}">
                <a16:creationId xmlns:a16="http://schemas.microsoft.com/office/drawing/2014/main" id="{A3236727-9BC3-F9F5-9D2D-F71847AA333F}"/>
              </a:ext>
            </a:extLst>
          </p:cNvPr>
          <p:cNvSpPr txBox="1">
            <a:spLocks/>
          </p:cNvSpPr>
          <p:nvPr/>
        </p:nvSpPr>
        <p:spPr>
          <a:xfrm>
            <a:off x="3347332" y="3370318"/>
            <a:ext cx="2339939" cy="4250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buClr>
                <a:srgbClr val="FDC52C"/>
              </a:buClr>
            </a:pPr>
            <a:r>
              <a:rPr lang="ca-ES" dirty="0" err="1"/>
              <a:t>Meritocracia</a:t>
            </a:r>
            <a:endParaRPr lang="ca-ES" dirty="0"/>
          </a:p>
          <a:p>
            <a:pPr algn="ctr">
              <a:spcBef>
                <a:spcPts val="600"/>
              </a:spcBef>
              <a:buClr>
                <a:srgbClr val="FDC52C"/>
              </a:buClr>
            </a:pPr>
            <a:r>
              <a:rPr lang="ca-ES" dirty="0" err="1"/>
              <a:t>Equilibrio</a:t>
            </a:r>
            <a:endParaRPr lang="ca-ES" dirty="0"/>
          </a:p>
          <a:p>
            <a:pPr algn="ctr">
              <a:spcBef>
                <a:spcPts val="600"/>
              </a:spcBef>
              <a:buClr>
                <a:srgbClr val="FDC52C"/>
              </a:buClr>
            </a:pPr>
            <a:r>
              <a:rPr lang="ca-ES" dirty="0" err="1"/>
              <a:t>Adecuación</a:t>
            </a:r>
            <a:r>
              <a:rPr lang="ca-ES" dirty="0"/>
              <a:t> valor </a:t>
            </a:r>
            <a:r>
              <a:rPr lang="ca-ES" dirty="0" err="1"/>
              <a:t>mercado</a:t>
            </a:r>
            <a:endParaRPr lang="ca-ES" dirty="0"/>
          </a:p>
          <a:p>
            <a:pPr algn="ctr">
              <a:spcBef>
                <a:spcPts val="600"/>
              </a:spcBef>
              <a:buClr>
                <a:srgbClr val="FDC52C"/>
              </a:buClr>
            </a:pPr>
            <a:endParaRPr lang="ca-ES" dirty="0"/>
          </a:p>
          <a:p>
            <a:pPr algn="ctr">
              <a:spcBef>
                <a:spcPts val="600"/>
              </a:spcBef>
              <a:buClr>
                <a:srgbClr val="FDC52C"/>
              </a:buClr>
            </a:pPr>
            <a:endParaRPr lang="ca-ES" dirty="0"/>
          </a:p>
          <a:p>
            <a:pPr algn="ctr">
              <a:spcBef>
                <a:spcPts val="600"/>
              </a:spcBef>
              <a:buClr>
                <a:srgbClr val="FDC52C"/>
              </a:buClr>
            </a:pPr>
            <a:endParaRPr lang="ca-ES" dirty="0"/>
          </a:p>
          <a:p>
            <a:pPr algn="ctr">
              <a:spcBef>
                <a:spcPts val="600"/>
              </a:spcBef>
              <a:buClr>
                <a:srgbClr val="FDC52C"/>
              </a:buClr>
            </a:pPr>
            <a:endParaRPr lang="ca-ES" dirty="0"/>
          </a:p>
        </p:txBody>
      </p:sp>
      <p:sp>
        <p:nvSpPr>
          <p:cNvPr id="18" name="Marcador de texto 5">
            <a:extLst>
              <a:ext uri="{FF2B5EF4-FFF2-40B4-BE49-F238E27FC236}">
                <a16:creationId xmlns:a16="http://schemas.microsoft.com/office/drawing/2014/main" id="{E3C55261-6583-3065-AFF9-C61AFB77B9DA}"/>
              </a:ext>
            </a:extLst>
          </p:cNvPr>
          <p:cNvSpPr txBox="1">
            <a:spLocks/>
          </p:cNvSpPr>
          <p:nvPr/>
        </p:nvSpPr>
        <p:spPr>
          <a:xfrm>
            <a:off x="6348401" y="3370318"/>
            <a:ext cx="2027109" cy="4250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buClr>
                <a:srgbClr val="FDC52C"/>
              </a:buClr>
            </a:pPr>
            <a:r>
              <a:rPr lang="ca-ES" dirty="0" err="1"/>
              <a:t>Rendimiento</a:t>
            </a:r>
            <a:r>
              <a:rPr lang="ca-ES" dirty="0"/>
              <a:t> personal</a:t>
            </a:r>
          </a:p>
          <a:p>
            <a:pPr algn="ctr">
              <a:spcBef>
                <a:spcPts val="600"/>
              </a:spcBef>
              <a:buClr>
                <a:srgbClr val="FDC52C"/>
              </a:buClr>
            </a:pPr>
            <a:r>
              <a:rPr lang="ca-ES" dirty="0" err="1"/>
              <a:t>Títulos</a:t>
            </a:r>
            <a:endParaRPr lang="ca-ES" dirty="0"/>
          </a:p>
          <a:p>
            <a:pPr algn="ctr">
              <a:spcBef>
                <a:spcPts val="600"/>
              </a:spcBef>
              <a:buClr>
                <a:srgbClr val="FDC52C"/>
              </a:buClr>
            </a:pPr>
            <a:endParaRPr lang="ca-ES" dirty="0"/>
          </a:p>
          <a:p>
            <a:pPr algn="ctr">
              <a:spcBef>
                <a:spcPts val="600"/>
              </a:spcBef>
              <a:buClr>
                <a:srgbClr val="FDC52C"/>
              </a:buClr>
            </a:pPr>
            <a:endParaRPr lang="ca-ES" dirty="0"/>
          </a:p>
          <a:p>
            <a:pPr algn="ctr">
              <a:spcBef>
                <a:spcPts val="600"/>
              </a:spcBef>
              <a:buClr>
                <a:srgbClr val="FDC52C"/>
              </a:buClr>
            </a:pPr>
            <a:endParaRPr lang="ca-ES" dirty="0"/>
          </a:p>
          <a:p>
            <a:pPr algn="ctr">
              <a:spcBef>
                <a:spcPts val="600"/>
              </a:spcBef>
              <a:buClr>
                <a:srgbClr val="FDC52C"/>
              </a:buClr>
            </a:pPr>
            <a:endParaRPr lang="ca-ES" dirty="0"/>
          </a:p>
          <a:p>
            <a:pPr algn="ctr">
              <a:spcBef>
                <a:spcPts val="600"/>
              </a:spcBef>
              <a:buClr>
                <a:srgbClr val="FDC52C"/>
              </a:buClr>
            </a:pPr>
            <a:endParaRPr lang="ca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6A312E2-DFC6-A14B-5CB7-6578372BE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821" y="1542952"/>
            <a:ext cx="1014268" cy="85726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A61DAC4-71F3-6885-279D-0C08F646D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286" y="1529318"/>
            <a:ext cx="996523" cy="90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3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5">
            <a:extLst>
              <a:ext uri="{FF2B5EF4-FFF2-40B4-BE49-F238E27FC236}">
                <a16:creationId xmlns:a16="http://schemas.microsoft.com/office/drawing/2014/main" id="{B94A4E2D-64D4-309C-C1BA-2CA3C6047EE0}"/>
              </a:ext>
            </a:extLst>
          </p:cNvPr>
          <p:cNvSpPr txBox="1">
            <a:spLocks/>
          </p:cNvSpPr>
          <p:nvPr/>
        </p:nvSpPr>
        <p:spPr>
          <a:xfrm>
            <a:off x="477362" y="2915761"/>
            <a:ext cx="1607253" cy="4250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1800" b="1" dirty="0" err="1">
                <a:solidFill>
                  <a:srgbClr val="FDC52C"/>
                </a:solidFill>
              </a:rPr>
              <a:t>Competitividad</a:t>
            </a:r>
            <a:r>
              <a:rPr lang="ca-ES" sz="1800" b="1" dirty="0">
                <a:solidFill>
                  <a:srgbClr val="FDC52C"/>
                </a:solidFill>
              </a:rPr>
              <a:t> </a:t>
            </a:r>
            <a:r>
              <a:rPr lang="ca-ES" sz="1800" b="1" dirty="0" err="1">
                <a:solidFill>
                  <a:srgbClr val="FDC52C"/>
                </a:solidFill>
              </a:rPr>
              <a:t>máximo</a:t>
            </a:r>
            <a:r>
              <a:rPr lang="ca-ES" sz="1800" b="1" dirty="0">
                <a:solidFill>
                  <a:srgbClr val="FDC52C"/>
                </a:solidFill>
              </a:rPr>
              <a:t> </a:t>
            </a:r>
            <a:r>
              <a:rPr lang="ca-ES" sz="1800" dirty="0" err="1"/>
              <a:t>nivel</a:t>
            </a:r>
            <a:r>
              <a:rPr lang="ca-ES" sz="1800" dirty="0"/>
              <a:t>. </a:t>
            </a:r>
            <a:r>
              <a:rPr lang="ca-ES" sz="1800" dirty="0" err="1"/>
              <a:t>Luchar</a:t>
            </a:r>
            <a:r>
              <a:rPr lang="ca-ES" sz="1800" dirty="0"/>
              <a:t> por </a:t>
            </a:r>
            <a:r>
              <a:rPr lang="ca-ES" sz="1800" dirty="0" err="1"/>
              <a:t>todos</a:t>
            </a:r>
            <a:r>
              <a:rPr lang="ca-ES" sz="1800" dirty="0"/>
              <a:t> los </a:t>
            </a:r>
            <a:r>
              <a:rPr lang="ca-ES" sz="1800" dirty="0" err="1"/>
              <a:t>títulos</a:t>
            </a:r>
            <a:endParaRPr lang="ca-ES" sz="1800" dirty="0"/>
          </a:p>
          <a:p>
            <a:pPr algn="ctr"/>
            <a:endParaRPr lang="ca-ES" sz="1800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AC777EB7-2A8E-6CA3-16E7-954D5C41CD43}"/>
              </a:ext>
            </a:extLst>
          </p:cNvPr>
          <p:cNvSpPr/>
          <p:nvPr/>
        </p:nvSpPr>
        <p:spPr>
          <a:xfrm>
            <a:off x="806466" y="1780549"/>
            <a:ext cx="949044" cy="949044"/>
          </a:xfrm>
          <a:prstGeom prst="ellipse">
            <a:avLst/>
          </a:prstGeom>
          <a:solidFill>
            <a:srgbClr val="FDC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Marcador de texto 5">
            <a:extLst>
              <a:ext uri="{FF2B5EF4-FFF2-40B4-BE49-F238E27FC236}">
                <a16:creationId xmlns:a16="http://schemas.microsoft.com/office/drawing/2014/main" id="{24CD632E-5361-18B3-E056-0BEE22D246CA}"/>
              </a:ext>
            </a:extLst>
          </p:cNvPr>
          <p:cNvSpPr txBox="1">
            <a:spLocks/>
          </p:cNvSpPr>
          <p:nvPr/>
        </p:nvSpPr>
        <p:spPr>
          <a:xfrm>
            <a:off x="2509397" y="2915761"/>
            <a:ext cx="2042578" cy="4250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1800" dirty="0" err="1"/>
              <a:t>Mantener</a:t>
            </a:r>
            <a:r>
              <a:rPr lang="ca-ES" sz="1800" dirty="0"/>
              <a:t> </a:t>
            </a:r>
            <a:r>
              <a:rPr lang="ca-ES" sz="1800" b="1" dirty="0">
                <a:solidFill>
                  <a:srgbClr val="FDC52C"/>
                </a:solidFill>
              </a:rPr>
              <a:t>el estilo Barça </a:t>
            </a:r>
            <a:r>
              <a:rPr lang="ca-ES" sz="1800" dirty="0" err="1"/>
              <a:t>adecuando</a:t>
            </a:r>
            <a:r>
              <a:rPr lang="ca-ES" sz="1800" dirty="0"/>
              <a:t> la plantilla a las </a:t>
            </a:r>
            <a:r>
              <a:rPr lang="ca-ES" sz="1800" dirty="0" err="1"/>
              <a:t>nuevas</a:t>
            </a:r>
            <a:r>
              <a:rPr lang="ca-ES" sz="1800" dirty="0"/>
              <a:t> </a:t>
            </a:r>
            <a:r>
              <a:rPr lang="ca-ES" sz="1800" dirty="0" err="1"/>
              <a:t>exigencias</a:t>
            </a:r>
            <a:r>
              <a:rPr lang="ca-ES" sz="1800" dirty="0"/>
              <a:t> de la </a:t>
            </a:r>
            <a:r>
              <a:rPr lang="ca-ES" sz="1800" dirty="0" err="1"/>
              <a:t>máxima</a:t>
            </a:r>
            <a:r>
              <a:rPr lang="ca-ES" sz="1800" dirty="0"/>
              <a:t> </a:t>
            </a:r>
            <a:r>
              <a:rPr lang="ca-ES" sz="1800" dirty="0" err="1"/>
              <a:t>competición</a:t>
            </a:r>
            <a:endParaRPr lang="ca-ES" sz="1800" dirty="0"/>
          </a:p>
          <a:p>
            <a:pPr algn="ctr"/>
            <a:endParaRPr lang="ca-ES" sz="1800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1E00B80-B7C5-088F-4034-7A5DEBC82DB8}"/>
              </a:ext>
            </a:extLst>
          </p:cNvPr>
          <p:cNvSpPr/>
          <p:nvPr/>
        </p:nvSpPr>
        <p:spPr>
          <a:xfrm>
            <a:off x="3056164" y="1780549"/>
            <a:ext cx="949044" cy="949044"/>
          </a:xfrm>
          <a:prstGeom prst="ellipse">
            <a:avLst/>
          </a:prstGeom>
          <a:solidFill>
            <a:srgbClr val="FDC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Marcador de texto 5">
            <a:extLst>
              <a:ext uri="{FF2B5EF4-FFF2-40B4-BE49-F238E27FC236}">
                <a16:creationId xmlns:a16="http://schemas.microsoft.com/office/drawing/2014/main" id="{CC686643-4485-8728-D925-FF49BB35E4A5}"/>
              </a:ext>
            </a:extLst>
          </p:cNvPr>
          <p:cNvSpPr txBox="1">
            <a:spLocks/>
          </p:cNvSpPr>
          <p:nvPr/>
        </p:nvSpPr>
        <p:spPr>
          <a:xfrm>
            <a:off x="4976757" y="2915761"/>
            <a:ext cx="1607253" cy="4250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1800" dirty="0" err="1"/>
              <a:t>Apuesta</a:t>
            </a:r>
            <a:r>
              <a:rPr lang="ca-ES" sz="1800" dirty="0"/>
              <a:t> irrenunciable por </a:t>
            </a:r>
            <a:r>
              <a:rPr lang="ca-ES" sz="1800" b="1" dirty="0">
                <a:solidFill>
                  <a:srgbClr val="FDC52C"/>
                </a:solidFill>
              </a:rPr>
              <a:t>La Masia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736F186-B76C-2516-7BEB-186E289322FF}"/>
              </a:ext>
            </a:extLst>
          </p:cNvPr>
          <p:cNvSpPr/>
          <p:nvPr/>
        </p:nvSpPr>
        <p:spPr>
          <a:xfrm>
            <a:off x="5284090" y="1780549"/>
            <a:ext cx="949044" cy="949044"/>
          </a:xfrm>
          <a:prstGeom prst="ellipse">
            <a:avLst/>
          </a:prstGeom>
          <a:solidFill>
            <a:srgbClr val="FDC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id="{8E2FE80F-C02F-8837-E832-4589C2D84E99}"/>
              </a:ext>
            </a:extLst>
          </p:cNvPr>
          <p:cNvSpPr txBox="1">
            <a:spLocks/>
          </p:cNvSpPr>
          <p:nvPr/>
        </p:nvSpPr>
        <p:spPr>
          <a:xfrm>
            <a:off x="7008792" y="2915761"/>
            <a:ext cx="1728188" cy="4250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1800" dirty="0" err="1"/>
              <a:t>Lograr</a:t>
            </a:r>
            <a:r>
              <a:rPr lang="ca-ES" sz="1800" dirty="0"/>
              <a:t> el reto de </a:t>
            </a:r>
            <a:r>
              <a:rPr lang="ca-ES" sz="1800" b="1" dirty="0">
                <a:solidFill>
                  <a:srgbClr val="FDC52C"/>
                </a:solidFill>
              </a:rPr>
              <a:t>controlar el </a:t>
            </a:r>
            <a:r>
              <a:rPr lang="ca-ES" sz="1800" b="1" dirty="0" err="1">
                <a:solidFill>
                  <a:srgbClr val="FDC52C"/>
                </a:solidFill>
              </a:rPr>
              <a:t>mercado</a:t>
            </a:r>
            <a:r>
              <a:rPr lang="ca-ES" sz="1800" b="1" dirty="0">
                <a:solidFill>
                  <a:srgbClr val="FDC52C"/>
                </a:solidFill>
              </a:rPr>
              <a:t> mundial </a:t>
            </a:r>
            <a:r>
              <a:rPr lang="ca-ES" sz="1800" dirty="0"/>
              <a:t>de jugadores </a:t>
            </a:r>
            <a:r>
              <a:rPr lang="ca-ES" sz="1800" b="1" dirty="0" err="1">
                <a:solidFill>
                  <a:srgbClr val="FDC52C"/>
                </a:solidFill>
              </a:rPr>
              <a:t>jóvenes</a:t>
            </a:r>
            <a:endParaRPr lang="ca-ES" sz="1800" b="1" dirty="0">
              <a:solidFill>
                <a:srgbClr val="FDC52C"/>
              </a:solidFill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6793194-F85C-602B-1FDE-67FDBC3C55F9}"/>
              </a:ext>
            </a:extLst>
          </p:cNvPr>
          <p:cNvSpPr/>
          <p:nvPr/>
        </p:nvSpPr>
        <p:spPr>
          <a:xfrm>
            <a:off x="7337896" y="1780549"/>
            <a:ext cx="949044" cy="949044"/>
          </a:xfrm>
          <a:prstGeom prst="ellipse">
            <a:avLst/>
          </a:prstGeom>
          <a:solidFill>
            <a:srgbClr val="FDC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Marcador de texto 5">
            <a:extLst>
              <a:ext uri="{FF2B5EF4-FFF2-40B4-BE49-F238E27FC236}">
                <a16:creationId xmlns:a16="http://schemas.microsoft.com/office/drawing/2014/main" id="{BC4F1E13-E320-11B5-CC4F-797E486AF4F9}"/>
              </a:ext>
            </a:extLst>
          </p:cNvPr>
          <p:cNvSpPr txBox="1">
            <a:spLocks/>
          </p:cNvSpPr>
          <p:nvPr/>
        </p:nvSpPr>
        <p:spPr>
          <a:xfrm>
            <a:off x="806466" y="2015238"/>
            <a:ext cx="970816" cy="4250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4000" b="1" dirty="0">
                <a:solidFill>
                  <a:srgbClr val="181733"/>
                </a:solidFill>
              </a:rPr>
              <a:t>1</a:t>
            </a:r>
          </a:p>
        </p:txBody>
      </p:sp>
      <p:sp>
        <p:nvSpPr>
          <p:cNvPr id="22" name="Marcador de texto 5">
            <a:extLst>
              <a:ext uri="{FF2B5EF4-FFF2-40B4-BE49-F238E27FC236}">
                <a16:creationId xmlns:a16="http://schemas.microsoft.com/office/drawing/2014/main" id="{B5FDBB15-9271-B8E8-CFCE-89D8014688E6}"/>
              </a:ext>
            </a:extLst>
          </p:cNvPr>
          <p:cNvSpPr txBox="1">
            <a:spLocks/>
          </p:cNvSpPr>
          <p:nvPr/>
        </p:nvSpPr>
        <p:spPr>
          <a:xfrm>
            <a:off x="3045666" y="2015238"/>
            <a:ext cx="970816" cy="4250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4000" b="1" dirty="0">
                <a:solidFill>
                  <a:srgbClr val="181733"/>
                </a:solidFill>
              </a:rPr>
              <a:t>2</a:t>
            </a:r>
          </a:p>
        </p:txBody>
      </p:sp>
      <p:sp>
        <p:nvSpPr>
          <p:cNvPr id="23" name="Marcador de texto 5">
            <a:extLst>
              <a:ext uri="{FF2B5EF4-FFF2-40B4-BE49-F238E27FC236}">
                <a16:creationId xmlns:a16="http://schemas.microsoft.com/office/drawing/2014/main" id="{A6B8F6FD-838D-1907-765A-5DF34DD37BBB}"/>
              </a:ext>
            </a:extLst>
          </p:cNvPr>
          <p:cNvSpPr txBox="1">
            <a:spLocks/>
          </p:cNvSpPr>
          <p:nvPr/>
        </p:nvSpPr>
        <p:spPr>
          <a:xfrm>
            <a:off x="5284866" y="2015238"/>
            <a:ext cx="970816" cy="4250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4000" b="1" dirty="0">
                <a:solidFill>
                  <a:srgbClr val="181733"/>
                </a:solidFill>
              </a:rPr>
              <a:t>3</a:t>
            </a:r>
          </a:p>
        </p:txBody>
      </p:sp>
      <p:sp>
        <p:nvSpPr>
          <p:cNvPr id="24" name="Marcador de texto 5">
            <a:extLst>
              <a:ext uri="{FF2B5EF4-FFF2-40B4-BE49-F238E27FC236}">
                <a16:creationId xmlns:a16="http://schemas.microsoft.com/office/drawing/2014/main" id="{FD6E3789-8ED6-E1EA-03C1-230CD3F4BA7C}"/>
              </a:ext>
            </a:extLst>
          </p:cNvPr>
          <p:cNvSpPr txBox="1">
            <a:spLocks/>
          </p:cNvSpPr>
          <p:nvPr/>
        </p:nvSpPr>
        <p:spPr>
          <a:xfrm>
            <a:off x="7329666" y="2015238"/>
            <a:ext cx="970816" cy="4250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8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4000" b="1" dirty="0">
                <a:solidFill>
                  <a:srgbClr val="181733"/>
                </a:solidFill>
              </a:rPr>
              <a:t>4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968C72F-C4A7-34ED-1FA5-9A1CE6BFD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OBJETIVOS DEPORTIVOS</a:t>
            </a:r>
          </a:p>
        </p:txBody>
      </p:sp>
    </p:spTree>
    <p:extLst>
      <p:ext uri="{BB962C8B-B14F-4D97-AF65-F5344CB8AC3E}">
        <p14:creationId xmlns:p14="http://schemas.microsoft.com/office/powerpoint/2010/main" val="4032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Tema1">
  <a:themeElements>
    <a:clrScheme name="Assemble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F122C"/>
      </a:accent1>
      <a:accent2>
        <a:srgbClr val="FDC52C"/>
      </a:accent2>
      <a:accent3>
        <a:srgbClr val="154183"/>
      </a:accent3>
      <a:accent4>
        <a:srgbClr val="FDC52C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F05E1285-CCE6-46A2-9521-3B3593E8979F}" vid="{22E913A1-5CC0-4AB5-875A-A72DFD81B1AC}"/>
    </a:ext>
  </a:extLst>
</a:theme>
</file>

<file path=ppt/theme/theme2.xml><?xml version="1.0" encoding="utf-8"?>
<a:theme xmlns:a="http://schemas.openxmlformats.org/drawingml/2006/main" name="Porta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F05E1285-CCE6-46A2-9521-3B3593E8979F}" vid="{22E913A1-5CC0-4AB5-875A-A72DFD81B1AC}"/>
    </a:ext>
  </a:extLst>
</a:theme>
</file>

<file path=ppt/theme/theme3.xml><?xml version="1.0" encoding="utf-8"?>
<a:theme xmlns:a="http://schemas.openxmlformats.org/drawingml/2006/main" name="Closing">
  <a:themeElements>
    <a:clrScheme name="FCB">
      <a:dk1>
        <a:sysClr val="windowText" lastClr="000000"/>
      </a:dk1>
      <a:lt1>
        <a:sysClr val="window" lastClr="FFFFFF"/>
      </a:lt1>
      <a:dk2>
        <a:srgbClr val="181733"/>
      </a:dk2>
      <a:lt2>
        <a:srgbClr val="FFFFFF"/>
      </a:lt2>
      <a:accent1>
        <a:srgbClr val="181733"/>
      </a:accent1>
      <a:accent2>
        <a:srgbClr val="FDC52C"/>
      </a:accent2>
      <a:accent3>
        <a:srgbClr val="CF122D"/>
      </a:accent3>
      <a:accent4>
        <a:srgbClr val="154284"/>
      </a:accent4>
      <a:accent5>
        <a:srgbClr val="FDC52C"/>
      </a:accent5>
      <a:accent6>
        <a:srgbClr val="CF122D"/>
      </a:accent6>
      <a:hlink>
        <a:srgbClr val="181733"/>
      </a:hlink>
      <a:folHlink>
        <a:srgbClr val="CF12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Guies Barça T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F05E1285-CCE6-46A2-9521-3B3593E8979F}" vid="{22E913A1-5CC0-4AB5-875A-A72DFD81B1AC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f4ace4a-eaba-42dc-9d8a-623dd054a5b4" xsi:nil="true"/>
    <lcf76f155ced4ddcb4097134ff3c332f xmlns="956d5390-c8c9-491a-a0fa-04ee1627cbb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DE25096977FD84581F5FEB886F00A0A" ma:contentTypeVersion="17" ma:contentTypeDescription="Crear nuevo documento." ma:contentTypeScope="" ma:versionID="fb9e27d462be62f2248c968a3aca447b">
  <xsd:schema xmlns:xsd="http://www.w3.org/2001/XMLSchema" xmlns:xs="http://www.w3.org/2001/XMLSchema" xmlns:p="http://schemas.microsoft.com/office/2006/metadata/properties" xmlns:ns2="956d5390-c8c9-491a-a0fa-04ee1627cbbe" xmlns:ns3="cf4ace4a-eaba-42dc-9d8a-623dd054a5b4" targetNamespace="http://schemas.microsoft.com/office/2006/metadata/properties" ma:root="true" ma:fieldsID="4f7ce8ffac31a1805607b0add811dd2c" ns2:_="" ns3:_="">
    <xsd:import namespace="956d5390-c8c9-491a-a0fa-04ee1627cbbe"/>
    <xsd:import namespace="cf4ace4a-eaba-42dc-9d8a-623dd054a5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6d5390-c8c9-491a-a0fa-04ee1627cb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0dae2016-c5c8-4a17-adc8-7e2763f0cb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4ace4a-eaba-42dc-9d8a-623dd054a5b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6f99b8e-6ea3-4d44-bf50-592b8122da8a}" ma:internalName="TaxCatchAll" ma:showField="CatchAllData" ma:web="cf4ace4a-eaba-42dc-9d8a-623dd054a5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67643F-046C-4A1A-9065-EF1D451F7668}">
  <ds:schemaRefs>
    <ds:schemaRef ds:uri="44e4e64d-04ec-4573-84eb-a4acc4a51c63"/>
    <ds:schemaRef ds:uri="9b5331eb-7bf2-49c2-98eb-be862936cc3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cf4ace4a-eaba-42dc-9d8a-623dd054a5b4"/>
    <ds:schemaRef ds:uri="956d5390-c8c9-491a-a0fa-04ee1627cbbe"/>
  </ds:schemaRefs>
</ds:datastoreItem>
</file>

<file path=customXml/itemProps2.xml><?xml version="1.0" encoding="utf-8"?>
<ds:datastoreItem xmlns:ds="http://schemas.openxmlformats.org/officeDocument/2006/customXml" ds:itemID="{C466CD87-3268-42A8-B26E-EB71759227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6d5390-c8c9-491a-a0fa-04ee1627cbbe"/>
    <ds:schemaRef ds:uri="cf4ace4a-eaba-42dc-9d8a-623dd054a5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DC872AE-192C-40E0-BD23-AEBD6B14DE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</TotalTime>
  <Words>262</Words>
  <Application>Microsoft Macintosh PowerPoint</Application>
  <PresentationFormat>Presentación en pantalla (16:9)</PresentationFormat>
  <Paragraphs>103</Paragraphs>
  <Slides>10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10</vt:i4>
      </vt:variant>
    </vt:vector>
  </HeadingPairs>
  <TitlesOfParts>
    <vt:vector size="19" baseType="lpstr">
      <vt:lpstr>Arial</vt:lpstr>
      <vt:lpstr>Calibri</vt:lpstr>
      <vt:lpstr>FC BARCELONA</vt:lpstr>
      <vt:lpstr>FC BARCELONA Extrabold</vt:lpstr>
      <vt:lpstr>FC BARCELONA Semibold</vt:lpstr>
      <vt:lpstr>1_Tema1</vt:lpstr>
      <vt:lpstr>Portada</vt:lpstr>
      <vt:lpstr>Closing</vt:lpstr>
      <vt:lpstr>Guies Barça TV</vt:lpstr>
      <vt:lpstr>MERCADO DEPORTIVO</vt:lpstr>
      <vt:lpstr>ORGANIGRAMA DEPORTIVO</vt:lpstr>
      <vt:lpstr>SALIDAS</vt:lpstr>
      <vt:lpstr>ALTAS: RENOVADOS</vt:lpstr>
      <vt:lpstr>ALTAS: LIBRES Y CEDIDOS</vt:lpstr>
      <vt:lpstr>ALTAS: TRASPASADOS</vt:lpstr>
      <vt:lpstr>EFECTO ECONÓMICO DEL MERCADO POR FAIRPLAY Y CUENTA DE RESULTADOS</vt:lpstr>
      <vt:lpstr>OBJETIVOS DE GESTIÓN</vt:lpstr>
      <vt:lpstr>OBJETIVOS DEPORTIVOS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APROVACIÓ DE L’OBTENCIÓ DEL FINANÇAMENT NECESSARI PER DUR A TERME L’ESPAI BARÇA</dc:title>
  <dc:creator>Ramón Ramírez Llorente</dc:creator>
  <cp:lastModifiedBy>Albert Moreno</cp:lastModifiedBy>
  <cp:revision>999</cp:revision>
  <dcterms:created xsi:type="dcterms:W3CDTF">2021-10-09T16:29:34Z</dcterms:created>
  <dcterms:modified xsi:type="dcterms:W3CDTF">2023-10-21T06:17:30Z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0x010100B94DF5383A9277469A2C8D0538F9BC92</vt:lpwstr>
  </property>
</Properties>
</file>