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4"/>
    <p:sldMasterId id="2147483736" r:id="rId5"/>
    <p:sldMasterId id="2147483721" r:id="rId6"/>
    <p:sldMasterId id="2147483740" r:id="rId7"/>
    <p:sldMasterId id="2147483734" r:id="rId8"/>
  </p:sldMasterIdLst>
  <p:notesMasterIdLst>
    <p:notesMasterId r:id="rId33"/>
  </p:notesMasterIdLst>
  <p:sldIdLst>
    <p:sldId id="3527" r:id="rId9"/>
    <p:sldId id="3532" r:id="rId10"/>
    <p:sldId id="3556" r:id="rId11"/>
    <p:sldId id="3557" r:id="rId12"/>
    <p:sldId id="3534" r:id="rId13"/>
    <p:sldId id="3535" r:id="rId14"/>
    <p:sldId id="3561" r:id="rId15"/>
    <p:sldId id="3537" r:id="rId16"/>
    <p:sldId id="3553" r:id="rId17"/>
    <p:sldId id="3562" r:id="rId18"/>
    <p:sldId id="3531" r:id="rId19"/>
    <p:sldId id="3538" r:id="rId20"/>
    <p:sldId id="3540" r:id="rId21"/>
    <p:sldId id="3539" r:id="rId22"/>
    <p:sldId id="3541" r:id="rId23"/>
    <p:sldId id="3542" r:id="rId24"/>
    <p:sldId id="3552" r:id="rId25"/>
    <p:sldId id="3543" r:id="rId26"/>
    <p:sldId id="3545" r:id="rId27"/>
    <p:sldId id="3547" r:id="rId28"/>
    <p:sldId id="3555" r:id="rId29"/>
    <p:sldId id="3558" r:id="rId30"/>
    <p:sldId id="3560" r:id="rId31"/>
    <p:sldId id="3533" r:id="rId32"/>
  </p:sldIdLst>
  <p:sldSz cx="9144000" cy="5143500" type="screen16x9"/>
  <p:notesSz cx="6858000" cy="9144000"/>
  <p:defaultTextStyle>
    <a:defPPr>
      <a:defRPr lang="es-E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1989D408-3815-4358-8DA9-2FE3FEF0DCA8}">
          <p14:sldIdLst>
            <p14:sldId id="3527"/>
            <p14:sldId id="3532"/>
            <p14:sldId id="3556"/>
            <p14:sldId id="3557"/>
            <p14:sldId id="3534"/>
            <p14:sldId id="3535"/>
            <p14:sldId id="3561"/>
            <p14:sldId id="3537"/>
            <p14:sldId id="3553"/>
            <p14:sldId id="3562"/>
            <p14:sldId id="3531"/>
            <p14:sldId id="3538"/>
            <p14:sldId id="3540"/>
            <p14:sldId id="3539"/>
            <p14:sldId id="3541"/>
            <p14:sldId id="3542"/>
            <p14:sldId id="3552"/>
            <p14:sldId id="3543"/>
            <p14:sldId id="3545"/>
            <p14:sldId id="3547"/>
            <p14:sldId id="3555"/>
            <p14:sldId id="3558"/>
            <p14:sldId id="3560"/>
            <p14:sldId id="353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1733"/>
    <a:srgbClr val="FDC52B"/>
    <a:srgbClr val="154285"/>
    <a:srgbClr val="CF122D"/>
    <a:srgbClr val="00B150"/>
    <a:srgbClr val="939090"/>
    <a:srgbClr val="FDC52C"/>
    <a:srgbClr val="CF112C"/>
    <a:srgbClr val="B1132E"/>
    <a:srgbClr val="0138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 mitjà 2 - èmfasi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68" autoAdjust="0"/>
    <p:restoredTop sz="95939" autoAdjust="0"/>
  </p:normalViewPr>
  <p:slideViewPr>
    <p:cSldViewPr snapToGrid="0">
      <p:cViewPr varScale="1">
        <p:scale>
          <a:sx n="167" d="100"/>
          <a:sy n="167" d="100"/>
        </p:scale>
        <p:origin x="704" y="1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fcbarcelona.sharepoint.com/teams/RevenuesNouEspaiBarca_REV/Shared%20Documents/00%20ASSEMBLEA%20ESPAI%20BAR&#199;A%202023/Book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cb2526\AppData\Local\Microsoft\Windows\INetCache\Content.Outlook\BJXUUN35\UP3_MW_Informe%20Mensual%20-%20UPDATE%20230930%20-%20para%20SF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spPr>
            <a:solidFill>
              <a:srgbClr val="C00000"/>
            </a:solidFill>
            <a:ln>
              <a:noFill/>
            </a:ln>
          </c:spPr>
          <c:dPt>
            <c:idx val="0"/>
            <c:bubble3D val="0"/>
            <c:spPr>
              <a:solidFill>
                <a:srgbClr val="FFC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CFB-BA4F-A6DE-062DB053F115}"/>
              </c:ext>
            </c:extLst>
          </c:dPt>
          <c:dPt>
            <c:idx val="1"/>
            <c:bubble3D val="0"/>
            <c:spPr>
              <a:solidFill>
                <a:srgbClr val="15428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CFB-BA4F-A6DE-062DB053F115}"/>
              </c:ext>
            </c:extLst>
          </c:dPt>
          <c:dLbls>
            <c:dLbl>
              <c:idx val="0"/>
              <c:layout>
                <c:manualLayout>
                  <c:x val="5.9868023357780376E-3"/>
                  <c:y val="-1.0670643702492062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2400" b="1" i="0" u="none" strike="noStrike" kern="1200" baseline="0">
                        <a:solidFill>
                          <a:schemeClr val="tx1"/>
                        </a:solidFill>
                        <a:latin typeface="FC BARCELONA Extrabold" pitchFamily="2" charset="77"/>
                        <a:ea typeface="+mn-ea"/>
                        <a:cs typeface="+mn-cs"/>
                      </a:defRPr>
                    </a:pPr>
                    <a:fld id="{7049C712-4B44-8040-9D1D-661B1EB5F832}" type="VALUE">
                      <a:rPr lang="en-US" b="1" i="0" dirty="0">
                        <a:solidFill>
                          <a:srgbClr val="181733"/>
                        </a:solidFill>
                        <a:latin typeface="FC BARCELONA Extrabold" pitchFamily="2" charset="77"/>
                      </a:rPr>
                      <a:pPr>
                        <a:defRPr sz="2400" b="1">
                          <a:solidFill>
                            <a:schemeClr val="tx1"/>
                          </a:solidFill>
                          <a:latin typeface="FC BARCELONA Extrabold" pitchFamily="2" charset="77"/>
                        </a:defRPr>
                      </a:pPr>
                      <a:t>[VALOR]</a:t>
                    </a:fld>
                    <a:endParaRPr lang="es-E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1" i="0" u="none" strike="noStrike" kern="1200" baseline="0">
                      <a:solidFill>
                        <a:schemeClr val="tx1"/>
                      </a:solidFill>
                      <a:latin typeface="FC BARCELONA Extrabold" pitchFamily="2" charset="77"/>
                      <a:ea typeface="+mn-ea"/>
                      <a:cs typeface="+mn-cs"/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505579184277709"/>
                      <c:h val="0.1847165841873818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CFB-BA4F-A6DE-062DB053F115}"/>
                </c:ext>
              </c:extLst>
            </c:dLbl>
            <c:dLbl>
              <c:idx val="1"/>
              <c:layout>
                <c:manualLayout>
                  <c:x val="8.4778428747901369E-2"/>
                  <c:y val="-9.0965592745637005E-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1" i="0" u="none" strike="noStrike" kern="1200" baseline="0">
                      <a:solidFill>
                        <a:schemeClr val="bg1"/>
                      </a:solidFill>
                      <a:latin typeface="FC BARCELONA Extrabold" pitchFamily="2" charset="77"/>
                      <a:ea typeface="+mn-ea"/>
                      <a:cs typeface="+mn-cs"/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5402944211773352"/>
                      <c:h val="0.1814139454570513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DCFB-BA4F-A6DE-062DB053F1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FC BARCELONA" panose="00000500000000000000" pitchFamily="50" charset="0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Sheet1!$G$5:$H$5</c:f>
              <c:strCache>
                <c:ptCount val="2"/>
                <c:pt idx="0">
                  <c:v>REALMENT GASTAT FINS NOV. 2023</c:v>
                </c:pt>
                <c:pt idx="1">
                  <c:v>PENDENT</c:v>
                </c:pt>
              </c:strCache>
            </c:strRef>
          </c:cat>
          <c:val>
            <c:numRef>
              <c:f>Sheet1!$G$6:$H$6</c:f>
              <c:numCache>
                <c:formatCode>#" M€"</c:formatCode>
                <c:ptCount val="2"/>
                <c:pt idx="0">
                  <c:v>231.517</c:v>
                </c:pt>
                <c:pt idx="1">
                  <c:v>1268.4829999999999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CFB-BA4F-A6DE-062DB053F11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4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bg1"/>
          </a:solidFill>
          <a:latin typeface="FC BARCELONA" panose="00000500000000000000" pitchFamily="50" charset="0"/>
        </a:defRPr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379225324107199E-2"/>
          <c:y val="3.0989964223552161E-2"/>
          <c:w val="0.90714308438717883"/>
          <c:h val="0.85823140931883435"/>
        </c:manualLayout>
      </c:layout>
      <c:lineChart>
        <c:grouping val="standard"/>
        <c:varyColors val="0"/>
        <c:ser>
          <c:idx val="2"/>
          <c:order val="0"/>
          <c:tx>
            <c:v>Planificado</c:v>
          </c:tx>
          <c:spPr>
            <a:ln w="28575" cap="rnd">
              <a:solidFill>
                <a:srgbClr val="CF122D"/>
              </a:solidFill>
              <a:round/>
            </a:ln>
            <a:effectLst/>
          </c:spPr>
          <c:marker>
            <c:symbol val="none"/>
          </c:marker>
          <c:cat>
            <c:multiLvlStrRef>
              <c:f>EVM!$A$3:$B$50</c:f>
              <c:multiLvlStrCache>
                <c:ptCount val="48"/>
                <c:lvl>
                  <c:pt idx="0">
                    <c:v>ene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abr</c:v>
                  </c:pt>
                  <c:pt idx="4">
                    <c:v>may</c:v>
                  </c:pt>
                  <c:pt idx="5">
                    <c:v>jun</c:v>
                  </c:pt>
                  <c:pt idx="6">
                    <c:v>jul</c:v>
                  </c:pt>
                  <c:pt idx="7">
                    <c:v>ago</c:v>
                  </c:pt>
                  <c:pt idx="8">
                    <c:v>sep</c:v>
                  </c:pt>
                  <c:pt idx="9">
                    <c:v>oct</c:v>
                  </c:pt>
                  <c:pt idx="10">
                    <c:v>nov</c:v>
                  </c:pt>
                  <c:pt idx="11">
                    <c:v>dic</c:v>
                  </c:pt>
                  <c:pt idx="12">
                    <c:v>ene</c:v>
                  </c:pt>
                  <c:pt idx="13">
                    <c:v>feb</c:v>
                  </c:pt>
                  <c:pt idx="14">
                    <c:v>mar</c:v>
                  </c:pt>
                  <c:pt idx="15">
                    <c:v>abr</c:v>
                  </c:pt>
                  <c:pt idx="16">
                    <c:v>may</c:v>
                  </c:pt>
                  <c:pt idx="17">
                    <c:v>jun</c:v>
                  </c:pt>
                  <c:pt idx="18">
                    <c:v>jul</c:v>
                  </c:pt>
                  <c:pt idx="19">
                    <c:v>ago</c:v>
                  </c:pt>
                  <c:pt idx="20">
                    <c:v>sep</c:v>
                  </c:pt>
                  <c:pt idx="21">
                    <c:v>oct</c:v>
                  </c:pt>
                  <c:pt idx="22">
                    <c:v>nov</c:v>
                  </c:pt>
                  <c:pt idx="23">
                    <c:v>dic</c:v>
                  </c:pt>
                  <c:pt idx="24">
                    <c:v>ene</c:v>
                  </c:pt>
                  <c:pt idx="25">
                    <c:v>feb</c:v>
                  </c:pt>
                  <c:pt idx="26">
                    <c:v>mar</c:v>
                  </c:pt>
                  <c:pt idx="27">
                    <c:v>abr</c:v>
                  </c:pt>
                  <c:pt idx="28">
                    <c:v>may</c:v>
                  </c:pt>
                  <c:pt idx="29">
                    <c:v>jun</c:v>
                  </c:pt>
                  <c:pt idx="30">
                    <c:v>jul</c:v>
                  </c:pt>
                  <c:pt idx="31">
                    <c:v>ago</c:v>
                  </c:pt>
                  <c:pt idx="32">
                    <c:v>sep</c:v>
                  </c:pt>
                  <c:pt idx="33">
                    <c:v>oct</c:v>
                  </c:pt>
                  <c:pt idx="34">
                    <c:v>nov</c:v>
                  </c:pt>
                  <c:pt idx="35">
                    <c:v>dic</c:v>
                  </c:pt>
                  <c:pt idx="36">
                    <c:v>ene</c:v>
                  </c:pt>
                  <c:pt idx="37">
                    <c:v>feb</c:v>
                  </c:pt>
                  <c:pt idx="38">
                    <c:v>mar</c:v>
                  </c:pt>
                  <c:pt idx="39">
                    <c:v>abr</c:v>
                  </c:pt>
                  <c:pt idx="40">
                    <c:v>may</c:v>
                  </c:pt>
                  <c:pt idx="41">
                    <c:v>jun</c:v>
                  </c:pt>
                  <c:pt idx="42">
                    <c:v>jul</c:v>
                  </c:pt>
                  <c:pt idx="43">
                    <c:v>ago</c:v>
                  </c:pt>
                  <c:pt idx="44">
                    <c:v>sep</c:v>
                  </c:pt>
                  <c:pt idx="45">
                    <c:v>oct</c:v>
                  </c:pt>
                  <c:pt idx="46">
                    <c:v>nov</c:v>
                  </c:pt>
                  <c:pt idx="47">
                    <c:v>dic</c:v>
                  </c:pt>
                </c:lvl>
                <c:lvl>
                  <c:pt idx="0">
                    <c:v>2023</c:v>
                  </c:pt>
                  <c:pt idx="12">
                    <c:v>2024</c:v>
                  </c:pt>
                  <c:pt idx="24">
                    <c:v>2025</c:v>
                  </c:pt>
                  <c:pt idx="36">
                    <c:v>2026</c:v>
                  </c:pt>
                </c:lvl>
              </c:multiLvlStrCache>
            </c:multiLvlStrRef>
          </c:cat>
          <c:val>
            <c:numRef>
              <c:f>EVM!$V$3:$V$50</c:f>
              <c:numCache>
                <c:formatCode>0.00%</c:formatCode>
                <c:ptCount val="4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1.0918977299040948E-2</c:v>
                </c:pt>
                <c:pt idx="6">
                  <c:v>2.1312635945195182E-2</c:v>
                </c:pt>
                <c:pt idx="7">
                  <c:v>3.506875842400526E-2</c:v>
                </c:pt>
                <c:pt idx="8">
                  <c:v>5.2649817242831791E-2</c:v>
                </c:pt>
                <c:pt idx="9">
                  <c:v>7.6048424246532118E-2</c:v>
                </c:pt>
                <c:pt idx="10">
                  <c:v>0.10270794262497711</c:v>
                </c:pt>
                <c:pt idx="11">
                  <c:v>0.1331592291586689</c:v>
                </c:pt>
                <c:pt idx="12">
                  <c:v>0.19577580657304455</c:v>
                </c:pt>
                <c:pt idx="13">
                  <c:v>0.27701739016813898</c:v>
                </c:pt>
                <c:pt idx="14">
                  <c:v>0.34644097530764367</c:v>
                </c:pt>
                <c:pt idx="15">
                  <c:v>0.42041726178648237</c:v>
                </c:pt>
                <c:pt idx="16">
                  <c:v>0.49176915673543559</c:v>
                </c:pt>
                <c:pt idx="17">
                  <c:v>0.56902049898783913</c:v>
                </c:pt>
                <c:pt idx="18">
                  <c:v>0.67351168418635765</c:v>
                </c:pt>
                <c:pt idx="19">
                  <c:v>0.75427273496539482</c:v>
                </c:pt>
                <c:pt idx="20">
                  <c:v>0.84141592364545814</c:v>
                </c:pt>
                <c:pt idx="21">
                  <c:v>0.87552789359625527</c:v>
                </c:pt>
                <c:pt idx="22">
                  <c:v>0.8934686734927898</c:v>
                </c:pt>
                <c:pt idx="23">
                  <c:v>0.90025916722284915</c:v>
                </c:pt>
                <c:pt idx="24">
                  <c:v>0.91462732066744457</c:v>
                </c:pt>
                <c:pt idx="25">
                  <c:v>0.92126420022450672</c:v>
                </c:pt>
                <c:pt idx="26">
                  <c:v>0.93099718028179468</c:v>
                </c:pt>
                <c:pt idx="27">
                  <c:v>0.93890663777820405</c:v>
                </c:pt>
                <c:pt idx="28">
                  <c:v>0.94712663660817886</c:v>
                </c:pt>
                <c:pt idx="29">
                  <c:v>0.95782819448570911</c:v>
                </c:pt>
                <c:pt idx="30">
                  <c:v>0.96941961263585641</c:v>
                </c:pt>
                <c:pt idx="31">
                  <c:v>0.97998890581664677</c:v>
                </c:pt>
                <c:pt idx="32">
                  <c:v>0.98704383850141519</c:v>
                </c:pt>
                <c:pt idx="33">
                  <c:v>0.98965062681366711</c:v>
                </c:pt>
                <c:pt idx="34">
                  <c:v>0.99509124007961092</c:v>
                </c:pt>
                <c:pt idx="35">
                  <c:v>0.99860491194078638</c:v>
                </c:pt>
                <c:pt idx="36">
                  <c:v>0.99968293453199697</c:v>
                </c:pt>
                <c:pt idx="37">
                  <c:v>1</c:v>
                </c:pt>
                <c:pt idx="38">
                  <c:v>1</c:v>
                </c:pt>
                <c:pt idx="39">
                  <c:v>1</c:v>
                </c:pt>
                <c:pt idx="40">
                  <c:v>1</c:v>
                </c:pt>
                <c:pt idx="41">
                  <c:v>1</c:v>
                </c:pt>
                <c:pt idx="42">
                  <c:v>1</c:v>
                </c:pt>
                <c:pt idx="43">
                  <c:v>1</c:v>
                </c:pt>
                <c:pt idx="44">
                  <c:v>1</c:v>
                </c:pt>
                <c:pt idx="45">
                  <c:v>1</c:v>
                </c:pt>
                <c:pt idx="46">
                  <c:v>1</c:v>
                </c:pt>
                <c:pt idx="47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D10-5541-BE58-2DFFA340E366}"/>
            </c:ext>
          </c:extLst>
        </c:ser>
        <c:ser>
          <c:idx val="0"/>
          <c:order val="3"/>
          <c:tx>
            <c:v>Avance Real</c:v>
          </c:tx>
          <c:spPr>
            <a:ln w="28575" cap="rnd">
              <a:solidFill>
                <a:srgbClr val="FDC52C"/>
              </a:solidFill>
              <a:round/>
            </a:ln>
            <a:effectLst/>
          </c:spPr>
          <c:marker>
            <c:symbol val="none"/>
          </c:marker>
          <c:cat>
            <c:multiLvlStrRef>
              <c:f>EVM!$A$3:$B$50</c:f>
              <c:multiLvlStrCache>
                <c:ptCount val="48"/>
                <c:lvl>
                  <c:pt idx="0">
                    <c:v>ene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abr</c:v>
                  </c:pt>
                  <c:pt idx="4">
                    <c:v>may</c:v>
                  </c:pt>
                  <c:pt idx="5">
                    <c:v>jun</c:v>
                  </c:pt>
                  <c:pt idx="6">
                    <c:v>jul</c:v>
                  </c:pt>
                  <c:pt idx="7">
                    <c:v>ago</c:v>
                  </c:pt>
                  <c:pt idx="8">
                    <c:v>sep</c:v>
                  </c:pt>
                  <c:pt idx="9">
                    <c:v>oct</c:v>
                  </c:pt>
                  <c:pt idx="10">
                    <c:v>nov</c:v>
                  </c:pt>
                  <c:pt idx="11">
                    <c:v>dic</c:v>
                  </c:pt>
                  <c:pt idx="12">
                    <c:v>ene</c:v>
                  </c:pt>
                  <c:pt idx="13">
                    <c:v>feb</c:v>
                  </c:pt>
                  <c:pt idx="14">
                    <c:v>mar</c:v>
                  </c:pt>
                  <c:pt idx="15">
                    <c:v>abr</c:v>
                  </c:pt>
                  <c:pt idx="16">
                    <c:v>may</c:v>
                  </c:pt>
                  <c:pt idx="17">
                    <c:v>jun</c:v>
                  </c:pt>
                  <c:pt idx="18">
                    <c:v>jul</c:v>
                  </c:pt>
                  <c:pt idx="19">
                    <c:v>ago</c:v>
                  </c:pt>
                  <c:pt idx="20">
                    <c:v>sep</c:v>
                  </c:pt>
                  <c:pt idx="21">
                    <c:v>oct</c:v>
                  </c:pt>
                  <c:pt idx="22">
                    <c:v>nov</c:v>
                  </c:pt>
                  <c:pt idx="23">
                    <c:v>dic</c:v>
                  </c:pt>
                  <c:pt idx="24">
                    <c:v>ene</c:v>
                  </c:pt>
                  <c:pt idx="25">
                    <c:v>feb</c:v>
                  </c:pt>
                  <c:pt idx="26">
                    <c:v>mar</c:v>
                  </c:pt>
                  <c:pt idx="27">
                    <c:v>abr</c:v>
                  </c:pt>
                  <c:pt idx="28">
                    <c:v>may</c:v>
                  </c:pt>
                  <c:pt idx="29">
                    <c:v>jun</c:v>
                  </c:pt>
                  <c:pt idx="30">
                    <c:v>jul</c:v>
                  </c:pt>
                  <c:pt idx="31">
                    <c:v>ago</c:v>
                  </c:pt>
                  <c:pt idx="32">
                    <c:v>sep</c:v>
                  </c:pt>
                  <c:pt idx="33">
                    <c:v>oct</c:v>
                  </c:pt>
                  <c:pt idx="34">
                    <c:v>nov</c:v>
                  </c:pt>
                  <c:pt idx="35">
                    <c:v>dic</c:v>
                  </c:pt>
                  <c:pt idx="36">
                    <c:v>ene</c:v>
                  </c:pt>
                  <c:pt idx="37">
                    <c:v>feb</c:v>
                  </c:pt>
                  <c:pt idx="38">
                    <c:v>mar</c:v>
                  </c:pt>
                  <c:pt idx="39">
                    <c:v>abr</c:v>
                  </c:pt>
                  <c:pt idx="40">
                    <c:v>may</c:v>
                  </c:pt>
                  <c:pt idx="41">
                    <c:v>jun</c:v>
                  </c:pt>
                  <c:pt idx="42">
                    <c:v>jul</c:v>
                  </c:pt>
                  <c:pt idx="43">
                    <c:v>ago</c:v>
                  </c:pt>
                  <c:pt idx="44">
                    <c:v>sep</c:v>
                  </c:pt>
                  <c:pt idx="45">
                    <c:v>oct</c:v>
                  </c:pt>
                  <c:pt idx="46">
                    <c:v>nov</c:v>
                  </c:pt>
                  <c:pt idx="47">
                    <c:v>dic</c:v>
                  </c:pt>
                </c:lvl>
                <c:lvl>
                  <c:pt idx="0">
                    <c:v>2023</c:v>
                  </c:pt>
                  <c:pt idx="12">
                    <c:v>2024</c:v>
                  </c:pt>
                  <c:pt idx="24">
                    <c:v>2025</c:v>
                  </c:pt>
                  <c:pt idx="36">
                    <c:v>2026</c:v>
                  </c:pt>
                </c:lvl>
              </c:multiLvlStrCache>
            </c:multiLvlStrRef>
          </c:cat>
          <c:val>
            <c:numRef>
              <c:f>EVM!$U$3:$U$50</c:f>
              <c:numCache>
                <c:formatCode>0.00%</c:formatCode>
                <c:ptCount val="4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1.0395086974086962E-2</c:v>
                </c:pt>
                <c:pt idx="6">
                  <c:v>2.2522317805629861E-2</c:v>
                </c:pt>
                <c:pt idx="7">
                  <c:v>3.5929140296365493E-2</c:v>
                </c:pt>
                <c:pt idx="8">
                  <c:v>5.0071445546334178E-2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D10-5541-BE58-2DFFA340E3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99936896"/>
        <c:axId val="1899937552"/>
        <c:extLst>
          <c:ext xmlns:c15="http://schemas.microsoft.com/office/drawing/2012/chart" uri="{02D57815-91ED-43cb-92C2-25804820EDAC}">
            <c15:filteredLineSeries>
              <c15:ser>
                <c:idx val="3"/>
                <c:order val="1"/>
                <c:tx>
                  <c:v>Performance Baseline</c:v>
                </c:tx>
                <c:spPr>
                  <a:ln w="19050" cap="rnd">
                    <a:solidFill>
                      <a:schemeClr val="accent6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multiLvlStrRef>
                    <c:extLst>
                      <c:ext uri="{02D57815-91ED-43cb-92C2-25804820EDAC}">
                        <c15:formulaRef>
                          <c15:sqref>EVM!$A$3:$B$50</c15:sqref>
                        </c15:formulaRef>
                      </c:ext>
                    </c:extLst>
                    <c:multiLvlStrCache>
                      <c:ptCount val="48"/>
                      <c:lvl>
                        <c:pt idx="0">
                          <c:v>ene</c:v>
                        </c:pt>
                        <c:pt idx="1">
                          <c:v>feb</c:v>
                        </c:pt>
                        <c:pt idx="2">
                          <c:v>mar</c:v>
                        </c:pt>
                        <c:pt idx="3">
                          <c:v>abr</c:v>
                        </c:pt>
                        <c:pt idx="4">
                          <c:v>may</c:v>
                        </c:pt>
                        <c:pt idx="5">
                          <c:v>jun</c:v>
                        </c:pt>
                        <c:pt idx="6">
                          <c:v>jul</c:v>
                        </c:pt>
                        <c:pt idx="7">
                          <c:v>ago</c:v>
                        </c:pt>
                        <c:pt idx="8">
                          <c:v>sep</c:v>
                        </c:pt>
                        <c:pt idx="9">
                          <c:v>oct</c:v>
                        </c:pt>
                        <c:pt idx="10">
                          <c:v>nov</c:v>
                        </c:pt>
                        <c:pt idx="11">
                          <c:v>dic</c:v>
                        </c:pt>
                        <c:pt idx="12">
                          <c:v>ene</c:v>
                        </c:pt>
                        <c:pt idx="13">
                          <c:v>feb</c:v>
                        </c:pt>
                        <c:pt idx="14">
                          <c:v>mar</c:v>
                        </c:pt>
                        <c:pt idx="15">
                          <c:v>abr</c:v>
                        </c:pt>
                        <c:pt idx="16">
                          <c:v>may</c:v>
                        </c:pt>
                        <c:pt idx="17">
                          <c:v>jun</c:v>
                        </c:pt>
                        <c:pt idx="18">
                          <c:v>jul</c:v>
                        </c:pt>
                        <c:pt idx="19">
                          <c:v>ago</c:v>
                        </c:pt>
                        <c:pt idx="20">
                          <c:v>sep</c:v>
                        </c:pt>
                        <c:pt idx="21">
                          <c:v>oct</c:v>
                        </c:pt>
                        <c:pt idx="22">
                          <c:v>nov</c:v>
                        </c:pt>
                        <c:pt idx="23">
                          <c:v>dic</c:v>
                        </c:pt>
                        <c:pt idx="24">
                          <c:v>ene</c:v>
                        </c:pt>
                        <c:pt idx="25">
                          <c:v>feb</c:v>
                        </c:pt>
                        <c:pt idx="26">
                          <c:v>mar</c:v>
                        </c:pt>
                        <c:pt idx="27">
                          <c:v>abr</c:v>
                        </c:pt>
                        <c:pt idx="28">
                          <c:v>may</c:v>
                        </c:pt>
                        <c:pt idx="29">
                          <c:v>jun</c:v>
                        </c:pt>
                        <c:pt idx="30">
                          <c:v>jul</c:v>
                        </c:pt>
                        <c:pt idx="31">
                          <c:v>ago</c:v>
                        </c:pt>
                        <c:pt idx="32">
                          <c:v>sep</c:v>
                        </c:pt>
                        <c:pt idx="33">
                          <c:v>oct</c:v>
                        </c:pt>
                        <c:pt idx="34">
                          <c:v>nov</c:v>
                        </c:pt>
                        <c:pt idx="35">
                          <c:v>dic</c:v>
                        </c:pt>
                        <c:pt idx="36">
                          <c:v>ene</c:v>
                        </c:pt>
                        <c:pt idx="37">
                          <c:v>feb</c:v>
                        </c:pt>
                        <c:pt idx="38">
                          <c:v>mar</c:v>
                        </c:pt>
                        <c:pt idx="39">
                          <c:v>abr</c:v>
                        </c:pt>
                        <c:pt idx="40">
                          <c:v>may</c:v>
                        </c:pt>
                        <c:pt idx="41">
                          <c:v>jun</c:v>
                        </c:pt>
                        <c:pt idx="42">
                          <c:v>jul</c:v>
                        </c:pt>
                        <c:pt idx="43">
                          <c:v>ago</c:v>
                        </c:pt>
                        <c:pt idx="44">
                          <c:v>sep</c:v>
                        </c:pt>
                        <c:pt idx="45">
                          <c:v>oct</c:v>
                        </c:pt>
                        <c:pt idx="46">
                          <c:v>nov</c:v>
                        </c:pt>
                        <c:pt idx="47">
                          <c:v>dic</c:v>
                        </c:pt>
                      </c:lvl>
                      <c:lvl>
                        <c:pt idx="0">
                          <c:v>2023</c:v>
                        </c:pt>
                        <c:pt idx="12">
                          <c:v>2024</c:v>
                        </c:pt>
                        <c:pt idx="24">
                          <c:v>2025</c:v>
                        </c:pt>
                        <c:pt idx="36">
                          <c:v>2026</c:v>
                        </c:pt>
                      </c:lvl>
                    </c:multiLvlStrCache>
                  </c:multiLvlStrRef>
                </c:cat>
                <c:val>
                  <c:numRef>
                    <c:extLst>
                      <c:ext uri="{02D57815-91ED-43cb-92C2-25804820EDAC}">
                        <c15:formulaRef>
                          <c15:sqref>EVM!$X$3:$X$50</c15:sqref>
                        </c15:formulaRef>
                      </c:ext>
                    </c:extLst>
                    <c:numCache>
                      <c:formatCode>0.00%</c:formatCode>
                      <c:ptCount val="48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</c:v>
                      </c:pt>
                      <c:pt idx="8">
                        <c:v>0</c:v>
                      </c:pt>
                      <c:pt idx="9">
                        <c:v>0</c:v>
                      </c:pt>
                      <c:pt idx="10">
                        <c:v>0</c:v>
                      </c:pt>
                      <c:pt idx="11">
                        <c:v>0</c:v>
                      </c:pt>
                      <c:pt idx="12">
                        <c:v>0</c:v>
                      </c:pt>
                      <c:pt idx="13">
                        <c:v>0</c:v>
                      </c:pt>
                      <c:pt idx="14">
                        <c:v>0</c:v>
                      </c:pt>
                      <c:pt idx="15">
                        <c:v>0</c:v>
                      </c:pt>
                      <c:pt idx="16">
                        <c:v>0</c:v>
                      </c:pt>
                      <c:pt idx="17">
                        <c:v>0</c:v>
                      </c:pt>
                      <c:pt idx="18">
                        <c:v>0</c:v>
                      </c:pt>
                      <c:pt idx="19">
                        <c:v>0</c:v>
                      </c:pt>
                      <c:pt idx="20">
                        <c:v>0</c:v>
                      </c:pt>
                      <c:pt idx="21">
                        <c:v>0</c:v>
                      </c:pt>
                      <c:pt idx="22">
                        <c:v>0</c:v>
                      </c:pt>
                      <c:pt idx="23">
                        <c:v>0</c:v>
                      </c:pt>
                      <c:pt idx="24">
                        <c:v>0</c:v>
                      </c:pt>
                      <c:pt idx="25">
                        <c:v>0</c:v>
                      </c:pt>
                      <c:pt idx="26">
                        <c:v>0</c:v>
                      </c:pt>
                      <c:pt idx="27">
                        <c:v>0</c:v>
                      </c:pt>
                      <c:pt idx="28">
                        <c:v>0</c:v>
                      </c:pt>
                      <c:pt idx="29">
                        <c:v>0</c:v>
                      </c:pt>
                      <c:pt idx="30">
                        <c:v>0</c:v>
                      </c:pt>
                      <c:pt idx="31">
                        <c:v>0</c:v>
                      </c:pt>
                      <c:pt idx="32">
                        <c:v>0</c:v>
                      </c:pt>
                      <c:pt idx="33">
                        <c:v>0</c:v>
                      </c:pt>
                      <c:pt idx="34">
                        <c:v>0</c:v>
                      </c:pt>
                      <c:pt idx="35">
                        <c:v>0</c:v>
                      </c:pt>
                      <c:pt idx="36">
                        <c:v>0</c:v>
                      </c:pt>
                      <c:pt idx="37">
                        <c:v>0</c:v>
                      </c:pt>
                      <c:pt idx="38">
                        <c:v>0</c:v>
                      </c:pt>
                      <c:pt idx="39">
                        <c:v>0</c:v>
                      </c:pt>
                      <c:pt idx="40">
                        <c:v>0</c:v>
                      </c:pt>
                      <c:pt idx="41">
                        <c:v>0</c:v>
                      </c:pt>
                      <c:pt idx="42">
                        <c:v>0</c:v>
                      </c:pt>
                      <c:pt idx="43">
                        <c:v>0</c:v>
                      </c:pt>
                      <c:pt idx="44">
                        <c:v>0</c:v>
                      </c:pt>
                      <c:pt idx="45">
                        <c:v>0</c:v>
                      </c:pt>
                      <c:pt idx="46">
                        <c:v>0</c:v>
                      </c:pt>
                      <c:pt idx="47">
                        <c:v>0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2-0D10-5541-BE58-2DFFA340E366}"/>
                  </c:ext>
                </c:extLst>
              </c15:ser>
            </c15:filteredLineSeries>
            <c15:filteredLineSeries>
              <c15:ser>
                <c:idx val="1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EVM!$W$1</c15:sqref>
                        </c15:formulaRef>
                      </c:ext>
                    </c:extLst>
                    <c:strCache>
                      <c:ptCount val="1"/>
                      <c:pt idx="0">
                        <c:v>Forecast</c:v>
                      </c:pt>
                    </c:strCache>
                  </c:strRef>
                </c:tx>
                <c:spPr>
                  <a:ln w="15875" cap="rnd">
                    <a:solidFill>
                      <a:srgbClr val="00B0F0"/>
                    </a:solidFill>
                    <a:prstDash val="sysDot"/>
                    <a:round/>
                  </a:ln>
                  <a:effectLst/>
                </c:spPr>
                <c:marker>
                  <c:symbol val="none"/>
                </c:marker>
                <c:cat>
                  <c:multiLvl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EVM!$A$3:$B$50</c15:sqref>
                        </c15:formulaRef>
                      </c:ext>
                    </c:extLst>
                    <c:multiLvlStrCache>
                      <c:ptCount val="48"/>
                      <c:lvl>
                        <c:pt idx="0">
                          <c:v>ene</c:v>
                        </c:pt>
                        <c:pt idx="1">
                          <c:v>feb</c:v>
                        </c:pt>
                        <c:pt idx="2">
                          <c:v>mar</c:v>
                        </c:pt>
                        <c:pt idx="3">
                          <c:v>abr</c:v>
                        </c:pt>
                        <c:pt idx="4">
                          <c:v>may</c:v>
                        </c:pt>
                        <c:pt idx="5">
                          <c:v>jun</c:v>
                        </c:pt>
                        <c:pt idx="6">
                          <c:v>jul</c:v>
                        </c:pt>
                        <c:pt idx="7">
                          <c:v>ago</c:v>
                        </c:pt>
                        <c:pt idx="8">
                          <c:v>sep</c:v>
                        </c:pt>
                        <c:pt idx="9">
                          <c:v>oct</c:v>
                        </c:pt>
                        <c:pt idx="10">
                          <c:v>nov</c:v>
                        </c:pt>
                        <c:pt idx="11">
                          <c:v>dic</c:v>
                        </c:pt>
                        <c:pt idx="12">
                          <c:v>ene</c:v>
                        </c:pt>
                        <c:pt idx="13">
                          <c:v>feb</c:v>
                        </c:pt>
                        <c:pt idx="14">
                          <c:v>mar</c:v>
                        </c:pt>
                        <c:pt idx="15">
                          <c:v>abr</c:v>
                        </c:pt>
                        <c:pt idx="16">
                          <c:v>may</c:v>
                        </c:pt>
                        <c:pt idx="17">
                          <c:v>jun</c:v>
                        </c:pt>
                        <c:pt idx="18">
                          <c:v>jul</c:v>
                        </c:pt>
                        <c:pt idx="19">
                          <c:v>ago</c:v>
                        </c:pt>
                        <c:pt idx="20">
                          <c:v>sep</c:v>
                        </c:pt>
                        <c:pt idx="21">
                          <c:v>oct</c:v>
                        </c:pt>
                        <c:pt idx="22">
                          <c:v>nov</c:v>
                        </c:pt>
                        <c:pt idx="23">
                          <c:v>dic</c:v>
                        </c:pt>
                        <c:pt idx="24">
                          <c:v>ene</c:v>
                        </c:pt>
                        <c:pt idx="25">
                          <c:v>feb</c:v>
                        </c:pt>
                        <c:pt idx="26">
                          <c:v>mar</c:v>
                        </c:pt>
                        <c:pt idx="27">
                          <c:v>abr</c:v>
                        </c:pt>
                        <c:pt idx="28">
                          <c:v>may</c:v>
                        </c:pt>
                        <c:pt idx="29">
                          <c:v>jun</c:v>
                        </c:pt>
                        <c:pt idx="30">
                          <c:v>jul</c:v>
                        </c:pt>
                        <c:pt idx="31">
                          <c:v>ago</c:v>
                        </c:pt>
                        <c:pt idx="32">
                          <c:v>sep</c:v>
                        </c:pt>
                        <c:pt idx="33">
                          <c:v>oct</c:v>
                        </c:pt>
                        <c:pt idx="34">
                          <c:v>nov</c:v>
                        </c:pt>
                        <c:pt idx="35">
                          <c:v>dic</c:v>
                        </c:pt>
                        <c:pt idx="36">
                          <c:v>ene</c:v>
                        </c:pt>
                        <c:pt idx="37">
                          <c:v>feb</c:v>
                        </c:pt>
                        <c:pt idx="38">
                          <c:v>mar</c:v>
                        </c:pt>
                        <c:pt idx="39">
                          <c:v>abr</c:v>
                        </c:pt>
                        <c:pt idx="40">
                          <c:v>may</c:v>
                        </c:pt>
                        <c:pt idx="41">
                          <c:v>jun</c:v>
                        </c:pt>
                        <c:pt idx="42">
                          <c:v>jul</c:v>
                        </c:pt>
                        <c:pt idx="43">
                          <c:v>ago</c:v>
                        </c:pt>
                        <c:pt idx="44">
                          <c:v>sep</c:v>
                        </c:pt>
                        <c:pt idx="45">
                          <c:v>oct</c:v>
                        </c:pt>
                        <c:pt idx="46">
                          <c:v>nov</c:v>
                        </c:pt>
                        <c:pt idx="47">
                          <c:v>dic</c:v>
                        </c:pt>
                      </c:lvl>
                      <c:lvl>
                        <c:pt idx="0">
                          <c:v>2023</c:v>
                        </c:pt>
                        <c:pt idx="12">
                          <c:v>2024</c:v>
                        </c:pt>
                        <c:pt idx="24">
                          <c:v>2025</c:v>
                        </c:pt>
                        <c:pt idx="36">
                          <c:v>2026</c:v>
                        </c:pt>
                      </c:lvl>
                    </c:multiLvlStrCache>
                  </c:multiLvl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EVM!$W$3:$W$50</c15:sqref>
                        </c15:formulaRef>
                      </c:ext>
                    </c:extLst>
                    <c:numCache>
                      <c:formatCode>0.00%</c:formatCode>
                      <c:ptCount val="48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1.0395086974086962E-2</c:v>
                      </c:pt>
                      <c:pt idx="6">
                        <c:v>2.2522317805629861E-2</c:v>
                      </c:pt>
                      <c:pt idx="7">
                        <c:v>3.5929140296365493E-2</c:v>
                      </c:pt>
                      <c:pt idx="8">
                        <c:v>5.0071445546334178E-2</c:v>
                      </c:pt>
                      <c:pt idx="9">
                        <c:v>7.4431662136104193E-2</c:v>
                      </c:pt>
                      <c:pt idx="10">
                        <c:v>0.10137980669589956</c:v>
                      </c:pt>
                      <c:pt idx="11">
                        <c:v>0.13349155137693025</c:v>
                      </c:pt>
                      <c:pt idx="12">
                        <c:v>0.19437174998598422</c:v>
                      </c:pt>
                      <c:pt idx="13">
                        <c:v>0.27678050953100447</c:v>
                      </c:pt>
                      <c:pt idx="14">
                        <c:v>0.34413473731773453</c:v>
                      </c:pt>
                      <c:pt idx="15">
                        <c:v>0.42440707672101341</c:v>
                      </c:pt>
                      <c:pt idx="16">
                        <c:v>0.49424079975052798</c:v>
                      </c:pt>
                      <c:pt idx="17">
                        <c:v>0.57314540477467912</c:v>
                      </c:pt>
                      <c:pt idx="18">
                        <c:v>0.68285235125932364</c:v>
                      </c:pt>
                      <c:pt idx="19">
                        <c:v>0.76202049274343353</c:v>
                      </c:pt>
                      <c:pt idx="20">
                        <c:v>0.84346969133604377</c:v>
                      </c:pt>
                      <c:pt idx="21">
                        <c:v>0.87735097209154755</c:v>
                      </c:pt>
                      <c:pt idx="22">
                        <c:v>0.89458301250948113</c:v>
                      </c:pt>
                      <c:pt idx="23">
                        <c:v>0.9003707877953363</c:v>
                      </c:pt>
                      <c:pt idx="24">
                        <c:v>0.91434254521175573</c:v>
                      </c:pt>
                      <c:pt idx="25">
                        <c:v>0.92185129179779357</c:v>
                      </c:pt>
                      <c:pt idx="26">
                        <c:v>0.9317815262474729</c:v>
                      </c:pt>
                      <c:pt idx="27">
                        <c:v>0.94011864175215187</c:v>
                      </c:pt>
                      <c:pt idx="28">
                        <c:v>0.94806092206842574</c:v>
                      </c:pt>
                      <c:pt idx="29">
                        <c:v>0.95860893372068934</c:v>
                      </c:pt>
                      <c:pt idx="30">
                        <c:v>0.97002814231908641</c:v>
                      </c:pt>
                      <c:pt idx="31">
                        <c:v>0.98029443889233492</c:v>
                      </c:pt>
                      <c:pt idx="32">
                        <c:v>0.98707161423556999</c:v>
                      </c:pt>
                      <c:pt idx="33">
                        <c:v>0.98965062681366867</c:v>
                      </c:pt>
                      <c:pt idx="34">
                        <c:v>0.99509124007961247</c:v>
                      </c:pt>
                      <c:pt idx="35">
                        <c:v>0.99860491194078804</c:v>
                      </c:pt>
                      <c:pt idx="36">
                        <c:v>0.99968293453199852</c:v>
                      </c:pt>
                      <c:pt idx="37">
                        <c:v>1.0000000000000016</c:v>
                      </c:pt>
                      <c:pt idx="38">
                        <c:v>1.0000000000000016</c:v>
                      </c:pt>
                      <c:pt idx="39">
                        <c:v>1.0000000000000016</c:v>
                      </c:pt>
                      <c:pt idx="40">
                        <c:v>1.0000000000000016</c:v>
                      </c:pt>
                      <c:pt idx="41">
                        <c:v>1.0000000000000016</c:v>
                      </c:pt>
                      <c:pt idx="42">
                        <c:v>1.0000000000000016</c:v>
                      </c:pt>
                      <c:pt idx="43">
                        <c:v>1.0000000000000016</c:v>
                      </c:pt>
                      <c:pt idx="44">
                        <c:v>1.0000000000000016</c:v>
                      </c:pt>
                      <c:pt idx="45">
                        <c:v>1.0000000000000016</c:v>
                      </c:pt>
                      <c:pt idx="46">
                        <c:v>1.0000000000000016</c:v>
                      </c:pt>
                      <c:pt idx="47">
                        <c:v>1.0000000000000016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0D10-5541-BE58-2DFFA340E366}"/>
                  </c:ext>
                </c:extLst>
              </c15:ser>
            </c15:filteredLineSeries>
          </c:ext>
        </c:extLst>
      </c:lineChart>
      <c:catAx>
        <c:axId val="1899936896"/>
        <c:scaling>
          <c:orientation val="minMax"/>
        </c:scaling>
        <c:delete val="0"/>
        <c:axPos val="b"/>
        <c:majorGridlines>
          <c:spPr>
            <a:ln w="3175" cap="flat" cmpd="sng" algn="ctr">
              <a:solidFill>
                <a:schemeClr val="bg1">
                  <a:lumMod val="65000"/>
                </a:schemeClr>
              </a:solidFill>
              <a:prstDash val="sysDot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solidFill>
            <a:srgbClr val="181733"/>
          </a:solidFill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1" i="0" u="none" strike="noStrike" kern="1200" baseline="0">
                <a:solidFill>
                  <a:srgbClr val="181733"/>
                </a:solidFill>
                <a:latin typeface="FC BARCELONA" pitchFamily="2" charset="77"/>
                <a:ea typeface="+mn-ea"/>
                <a:cs typeface="Segoe UI" panose="020B0502040204020203" pitchFamily="34" charset="0"/>
              </a:defRPr>
            </a:pPr>
            <a:endParaRPr lang="es-ES"/>
          </a:p>
        </c:txPr>
        <c:crossAx val="1899937552"/>
        <c:crosses val="autoZero"/>
        <c:auto val="1"/>
        <c:lblAlgn val="ctr"/>
        <c:lblOffset val="100"/>
        <c:noMultiLvlLbl val="0"/>
      </c:catAx>
      <c:valAx>
        <c:axId val="1899937552"/>
        <c:scaling>
          <c:orientation val="minMax"/>
          <c:max val="1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bg1"/>
                </a:solidFill>
                <a:latin typeface="FC BARCELONA" pitchFamily="2" charset="77"/>
                <a:ea typeface="+mn-ea"/>
                <a:cs typeface="Segoe UI" panose="020B0502040204020203" pitchFamily="34" charset="0"/>
              </a:defRPr>
            </a:pPr>
            <a:endParaRPr lang="es-ES"/>
          </a:p>
        </c:txPr>
        <c:crossAx val="18999368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FC BARCELONA" panose="00000500000000000000" pitchFamily="50" charset="0"/>
          <a:cs typeface="Segoe UI" panose="020B0502040204020203" pitchFamily="34" charset="0"/>
        </a:defRPr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8434E4-9345-4DC8-91D8-7D058379E777}" type="datetimeFigureOut">
              <a:rPr lang="es-ES" smtClean="0"/>
              <a:t>21/10/23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BB21DE-062C-4654-AA0A-DD83685C00C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5682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BB21DE-062C-4654-AA0A-DD83685C00C5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73108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RENDER CANVIAT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BB21DE-062C-4654-AA0A-DD83685C00C5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49609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RENDER CANVIAT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BB21DE-062C-4654-AA0A-DD83685C00C5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130572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RENDER CANVIAT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BB21DE-062C-4654-AA0A-DD83685C00C5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48840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RENDER CANVIAT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BB21DE-062C-4654-AA0A-DD83685C00C5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62351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RENDER CANVIAT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BB21DE-062C-4654-AA0A-DD83685C00C5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4527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BB21DE-062C-4654-AA0A-DD83685C00C5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1070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BB21DE-062C-4654-AA0A-DD83685C00C5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31631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BB21DE-062C-4654-AA0A-DD83685C00C5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20611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BB21DE-062C-4654-AA0A-DD83685C00C5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03466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BB21DE-062C-4654-AA0A-DD83685C00C5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92651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BB21DE-062C-4654-AA0A-DD83685C00C5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52164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BB21DE-062C-4654-AA0A-DD83685C00C5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56055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BB21DE-062C-4654-AA0A-DD83685C00C5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5510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+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8DB62E11-5E48-9589-7897-0CFF411920C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814EFB42-A618-99F0-E5DF-0FA313BBBE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020" y="901521"/>
            <a:ext cx="8329960" cy="63670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anchor="t">
            <a:noAutofit/>
          </a:bodyPr>
          <a:lstStyle>
            <a:lvl1pPr algn="ctr">
              <a:defRPr sz="2500" b="1" i="0">
                <a:solidFill>
                  <a:schemeClr val="bg1">
                    <a:lumMod val="95000"/>
                  </a:schemeClr>
                </a:solidFill>
                <a:latin typeface="FC BARCELONA" pitchFamily="2" charset="77"/>
              </a:defRPr>
            </a:lvl1pPr>
          </a:lstStyle>
          <a:p>
            <a:r>
              <a:rPr lang="es-ES" dirty="0"/>
              <a:t>TÍTULO DEL PATRÓN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3414136773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FD5B9-3FCA-26D5-745F-E7DCA408D2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90CF01-3DD9-37EE-AE4C-BFDA96ACA1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38621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eta E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8DB62E11-5E48-9589-7897-0CFF411920C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814EFB42-A618-99F0-E5DF-0FA313BBBE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020" y="2078181"/>
            <a:ext cx="8329960" cy="49356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defRPr sz="5200" b="1" i="0">
                <a:solidFill>
                  <a:srgbClr val="FDC52C"/>
                </a:solidFill>
                <a:latin typeface="FC BARCELONA" pitchFamily="2" charset="77"/>
              </a:defRPr>
            </a:lvl1pPr>
          </a:lstStyle>
          <a:p>
            <a:r>
              <a:rPr lang="es-ES" dirty="0"/>
              <a:t>TÍTOL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3700787657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ol + Subtítol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2302C213-F832-B14A-BF78-F37F81FCB4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3628" y="845914"/>
            <a:ext cx="8436626" cy="32574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defRPr sz="2500" b="1" i="0">
                <a:solidFill>
                  <a:srgbClr val="FDC52C"/>
                </a:solidFill>
                <a:latin typeface="FC BARCELONA" pitchFamily="2" charset="77"/>
              </a:defRPr>
            </a:lvl1pPr>
          </a:lstStyle>
          <a:p>
            <a:r>
              <a:rPr lang="es-ES" dirty="0"/>
              <a:t>TÍTULO DEL PATRÓN</a:t>
            </a:r>
            <a:endParaRPr lang="ca-ES" dirty="0"/>
          </a:p>
        </p:txBody>
      </p:sp>
      <p:sp>
        <p:nvSpPr>
          <p:cNvPr id="5" name="Marcador de posición de texto 3">
            <a:extLst>
              <a:ext uri="{FF2B5EF4-FFF2-40B4-BE49-F238E27FC236}">
                <a16:creationId xmlns:a16="http://schemas.microsoft.com/office/drawing/2014/main" id="{3F4C06C6-7BB9-7D41-8178-5E2DD817DD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3627" y="1488401"/>
            <a:ext cx="8436626" cy="319039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700" b="0" i="0">
                <a:solidFill>
                  <a:schemeClr val="bg1"/>
                </a:solidFill>
                <a:latin typeface="FC BARCELONA" pitchFamily="2" charset="77"/>
              </a:defRPr>
            </a:lvl1pPr>
            <a:lvl2pPr marL="342884" indent="0" algn="l">
              <a:buNone/>
              <a:defRPr b="0" i="0">
                <a:solidFill>
                  <a:schemeClr val="bg1"/>
                </a:solidFill>
                <a:latin typeface="FC BARCELONA" pitchFamily="2" charset="77"/>
              </a:defRPr>
            </a:lvl2pPr>
            <a:lvl3pPr marL="685766" indent="0" algn="l">
              <a:buNone/>
              <a:defRPr b="0" i="0">
                <a:solidFill>
                  <a:schemeClr val="bg1"/>
                </a:solidFill>
                <a:latin typeface="FC BARCELONA" pitchFamily="2" charset="77"/>
              </a:defRPr>
            </a:lvl3pPr>
            <a:lvl4pPr marL="1028649" indent="0" algn="l">
              <a:buNone/>
              <a:defRPr b="0" i="0">
                <a:solidFill>
                  <a:schemeClr val="bg1"/>
                </a:solidFill>
                <a:latin typeface="FC BARCELONA" pitchFamily="2" charset="77"/>
              </a:defRPr>
            </a:lvl4pPr>
            <a:lvl5pPr marL="1371532" indent="0" algn="l">
              <a:buNone/>
              <a:defRPr b="0" i="0">
                <a:solidFill>
                  <a:schemeClr val="bg1"/>
                </a:solidFill>
                <a:latin typeface="FC BARCELONA" pitchFamily="2" charset="77"/>
              </a:defRPr>
            </a:lvl5pPr>
          </a:lstStyle>
          <a:p>
            <a:pPr lvl="0"/>
            <a:r>
              <a:rPr lang="es-ES" dirty="0"/>
              <a:t>XX</a:t>
            </a:r>
          </a:p>
        </p:txBody>
      </p:sp>
      <p:sp>
        <p:nvSpPr>
          <p:cNvPr id="3" name="Marcador de posición de texto 6">
            <a:extLst>
              <a:ext uri="{FF2B5EF4-FFF2-40B4-BE49-F238E27FC236}">
                <a16:creationId xmlns:a16="http://schemas.microsoft.com/office/drawing/2014/main" id="{9867BAE8-F200-7647-DDA6-14683AF75E0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3627" y="1171661"/>
            <a:ext cx="8436626" cy="16991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FontTx/>
              <a:buNone/>
              <a:defRPr sz="1000" b="1" i="0">
                <a:solidFill>
                  <a:schemeClr val="bg1"/>
                </a:solidFill>
                <a:latin typeface="FC BARCELONA" pitchFamily="2" charset="77"/>
              </a:defRPr>
            </a:lvl1pPr>
            <a:lvl2pPr marL="342892" indent="0">
              <a:buFontTx/>
              <a:buNone/>
              <a:defRPr sz="1350" b="1" i="0">
                <a:solidFill>
                  <a:schemeClr val="bg1"/>
                </a:solidFill>
                <a:latin typeface="FC BARCELONA" pitchFamily="2" charset="77"/>
              </a:defRPr>
            </a:lvl2pPr>
            <a:lvl3pPr marL="685783" indent="0">
              <a:buFontTx/>
              <a:buNone/>
              <a:defRPr sz="1350" b="1" i="0">
                <a:solidFill>
                  <a:schemeClr val="bg1"/>
                </a:solidFill>
                <a:latin typeface="FC BARCELONA" pitchFamily="2" charset="77"/>
              </a:defRPr>
            </a:lvl3pPr>
            <a:lvl4pPr marL="1028675" indent="0">
              <a:buFontTx/>
              <a:buNone/>
              <a:defRPr sz="1350" b="1" i="0">
                <a:solidFill>
                  <a:schemeClr val="bg1"/>
                </a:solidFill>
                <a:latin typeface="FC BARCELONA" pitchFamily="2" charset="77"/>
              </a:defRPr>
            </a:lvl4pPr>
            <a:lvl5pPr marL="1371566" indent="0">
              <a:buFontTx/>
              <a:buNone/>
              <a:defRPr sz="1350" b="1" i="0">
                <a:solidFill>
                  <a:schemeClr val="bg1"/>
                </a:solidFill>
                <a:latin typeface="FC BARCELONA" pitchFamily="2" charset="77"/>
              </a:defRPr>
            </a:lvl5pPr>
          </a:lstStyle>
          <a:p>
            <a:pPr lvl="0"/>
            <a:r>
              <a:rPr lang="es-ES" dirty="0"/>
              <a:t>SUBTÍTOL</a:t>
            </a:r>
          </a:p>
        </p:txBody>
      </p:sp>
    </p:spTree>
    <p:extLst>
      <p:ext uri="{BB962C8B-B14F-4D97-AF65-F5344CB8AC3E}">
        <p14:creationId xmlns:p14="http://schemas.microsoft.com/office/powerpoint/2010/main" val="3043371549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ol + Text centr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2302C213-F832-B14A-BF78-F37F81FCB4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020" y="905980"/>
            <a:ext cx="8329960" cy="49356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defRPr sz="3800" b="1" i="0">
                <a:solidFill>
                  <a:srgbClr val="FDC52C"/>
                </a:solidFill>
                <a:latin typeface="FC BARCELONA" pitchFamily="2" charset="77"/>
              </a:defRPr>
            </a:lvl1pPr>
          </a:lstStyle>
          <a:p>
            <a:r>
              <a:rPr lang="es-ES" dirty="0"/>
              <a:t>TÍTULO DEL PATRÓN</a:t>
            </a:r>
            <a:endParaRPr lang="ca-ES" dirty="0"/>
          </a:p>
        </p:txBody>
      </p:sp>
      <p:sp>
        <p:nvSpPr>
          <p:cNvPr id="5" name="Marcador de posición de texto 3">
            <a:extLst>
              <a:ext uri="{FF2B5EF4-FFF2-40B4-BE49-F238E27FC236}">
                <a16:creationId xmlns:a16="http://schemas.microsoft.com/office/drawing/2014/main" id="{3F4C06C6-7BB9-7D41-8178-5E2DD817DD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021" y="1625322"/>
            <a:ext cx="8329960" cy="255435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FC BARCELONA" pitchFamily="2" charset="77"/>
              </a:defRPr>
            </a:lvl1pPr>
            <a:lvl2pPr marL="342884" indent="0" algn="l">
              <a:buNone/>
              <a:defRPr b="0" i="0">
                <a:solidFill>
                  <a:schemeClr val="bg1"/>
                </a:solidFill>
                <a:latin typeface="FC BARCELONA" pitchFamily="2" charset="77"/>
              </a:defRPr>
            </a:lvl2pPr>
            <a:lvl3pPr marL="685766" indent="0" algn="l">
              <a:buNone/>
              <a:defRPr b="0" i="0">
                <a:solidFill>
                  <a:schemeClr val="bg1"/>
                </a:solidFill>
                <a:latin typeface="FC BARCELONA" pitchFamily="2" charset="77"/>
              </a:defRPr>
            </a:lvl3pPr>
            <a:lvl4pPr marL="1028649" indent="0" algn="l">
              <a:buNone/>
              <a:defRPr b="0" i="0">
                <a:solidFill>
                  <a:schemeClr val="bg1"/>
                </a:solidFill>
                <a:latin typeface="FC BARCELONA" pitchFamily="2" charset="77"/>
              </a:defRPr>
            </a:lvl4pPr>
            <a:lvl5pPr marL="1371532" indent="0" algn="l">
              <a:buNone/>
              <a:defRPr b="0" i="0">
                <a:solidFill>
                  <a:schemeClr val="bg1"/>
                </a:solidFill>
                <a:latin typeface="FC BARCELONA" pitchFamily="2" charset="77"/>
              </a:defRPr>
            </a:lvl5pPr>
          </a:lstStyle>
          <a:p>
            <a:pPr lvl="0"/>
            <a:r>
              <a:rPr lang="es-ES" dirty="0"/>
              <a:t>XX</a:t>
            </a:r>
          </a:p>
        </p:txBody>
      </p:sp>
      <p:sp>
        <p:nvSpPr>
          <p:cNvPr id="6" name="Marcador de posición de texto 3">
            <a:extLst>
              <a:ext uri="{FF2B5EF4-FFF2-40B4-BE49-F238E27FC236}">
                <a16:creationId xmlns:a16="http://schemas.microsoft.com/office/drawing/2014/main" id="{DFAC7900-EC7B-0FA7-BD32-8D3DBE63CA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020" y="1967789"/>
            <a:ext cx="8329960" cy="2580614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3000" b="0" i="0">
                <a:solidFill>
                  <a:srgbClr val="FDC52B"/>
                </a:solidFill>
                <a:latin typeface="FC BARCELONA" pitchFamily="2" charset="77"/>
              </a:defRPr>
            </a:lvl1pPr>
            <a:lvl2pPr marL="342884" indent="0" algn="l">
              <a:buNone/>
              <a:defRPr b="0" i="0">
                <a:solidFill>
                  <a:schemeClr val="bg1"/>
                </a:solidFill>
                <a:latin typeface="FC BARCELONA" pitchFamily="2" charset="77"/>
              </a:defRPr>
            </a:lvl2pPr>
            <a:lvl3pPr marL="685766" indent="0" algn="l">
              <a:buNone/>
              <a:defRPr b="0" i="0">
                <a:solidFill>
                  <a:schemeClr val="bg1"/>
                </a:solidFill>
                <a:latin typeface="FC BARCELONA" pitchFamily="2" charset="77"/>
              </a:defRPr>
            </a:lvl3pPr>
            <a:lvl4pPr marL="1028649" indent="0" algn="l">
              <a:buNone/>
              <a:defRPr b="0" i="0">
                <a:solidFill>
                  <a:schemeClr val="bg1"/>
                </a:solidFill>
                <a:latin typeface="FC BARCELONA" pitchFamily="2" charset="77"/>
              </a:defRPr>
            </a:lvl4pPr>
            <a:lvl5pPr marL="1371532" indent="0" algn="l">
              <a:buNone/>
              <a:defRPr b="0" i="0">
                <a:solidFill>
                  <a:schemeClr val="bg1"/>
                </a:solidFill>
                <a:latin typeface="FC BARCELONA" pitchFamily="2" charset="77"/>
              </a:defRPr>
            </a:lvl5pPr>
          </a:lstStyle>
          <a:p>
            <a:pPr lvl="0"/>
            <a:r>
              <a:rPr lang="es-ES" dirty="0"/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3282177726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ol + Text centrat ESQ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ción de texto 3">
            <a:extLst>
              <a:ext uri="{FF2B5EF4-FFF2-40B4-BE49-F238E27FC236}">
                <a16:creationId xmlns:a16="http://schemas.microsoft.com/office/drawing/2014/main" id="{3F4C06C6-7BB9-7D41-8178-5E2DD817DD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3628" y="1345054"/>
            <a:ext cx="3628138" cy="327725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l">
              <a:spcBef>
                <a:spcPts val="400"/>
              </a:spcBef>
              <a:buNone/>
              <a:defRPr sz="1200" b="0" i="0">
                <a:solidFill>
                  <a:schemeClr val="bg1"/>
                </a:solidFill>
                <a:latin typeface="FC BARCELONA" pitchFamily="2" charset="77"/>
              </a:defRPr>
            </a:lvl1pPr>
            <a:lvl2pPr marL="342884" indent="0" algn="l">
              <a:buNone/>
              <a:defRPr b="0" i="0">
                <a:solidFill>
                  <a:schemeClr val="bg1"/>
                </a:solidFill>
                <a:latin typeface="FC BARCELONA" pitchFamily="2" charset="77"/>
              </a:defRPr>
            </a:lvl2pPr>
            <a:lvl3pPr marL="685766" indent="0" algn="l">
              <a:buNone/>
              <a:defRPr b="0" i="0">
                <a:solidFill>
                  <a:schemeClr val="bg1"/>
                </a:solidFill>
                <a:latin typeface="FC BARCELONA" pitchFamily="2" charset="77"/>
              </a:defRPr>
            </a:lvl3pPr>
            <a:lvl4pPr marL="1028649" indent="0" algn="l">
              <a:buNone/>
              <a:defRPr b="0" i="0">
                <a:solidFill>
                  <a:schemeClr val="bg1"/>
                </a:solidFill>
                <a:latin typeface="FC BARCELONA" pitchFamily="2" charset="77"/>
              </a:defRPr>
            </a:lvl4pPr>
            <a:lvl5pPr marL="1371532" indent="0" algn="l">
              <a:buNone/>
              <a:defRPr b="0" i="0">
                <a:solidFill>
                  <a:schemeClr val="bg1"/>
                </a:solidFill>
                <a:latin typeface="FC BARCELONA" pitchFamily="2" charset="77"/>
              </a:defRPr>
            </a:lvl5pPr>
          </a:lstStyle>
          <a:p>
            <a:pPr lvl="0"/>
            <a:r>
              <a:rPr lang="es-ES" dirty="0" err="1"/>
              <a:t>participants</a:t>
            </a:r>
            <a:endParaRPr lang="es-ES" dirty="0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C269753-F963-11E6-0DDF-A65B0385FB9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35448" y="1344613"/>
            <a:ext cx="5008552" cy="327725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4DE9D6E0-3C38-BE67-F58A-A61EDE53F2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3628" y="845914"/>
            <a:ext cx="8329960" cy="47446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defRPr sz="2800" b="1" i="0">
                <a:solidFill>
                  <a:srgbClr val="FDC52C"/>
                </a:solidFill>
                <a:latin typeface="FC BARCELONA" pitchFamily="2" charset="77"/>
              </a:defRPr>
            </a:lvl1pPr>
          </a:lstStyle>
          <a:p>
            <a:r>
              <a:rPr lang="es-ES" dirty="0"/>
              <a:t>TÍTULO DEL PATRÓN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2648300799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0022167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B1CDA7F-750C-B94E-B6AA-653165ADA0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36671" y="1460784"/>
            <a:ext cx="5345251" cy="1724472"/>
          </a:xfrm>
          <a:prstGeom prst="rect">
            <a:avLst/>
          </a:prstGeom>
        </p:spPr>
        <p:txBody>
          <a:bodyPr vert="horz" lIns="0" tIns="0" rIns="91440" bIns="0" rtlCol="0" anchor="ctr">
            <a:noAutofit/>
          </a:bodyPr>
          <a:lstStyle>
            <a:lvl1pPr algn="l">
              <a:lnSpc>
                <a:spcPct val="80000"/>
              </a:lnSpc>
              <a:defRPr sz="4500" b="0" baseline="0">
                <a:solidFill>
                  <a:srgbClr val="FDC52B"/>
                </a:solidFill>
                <a:latin typeface="FC BARCELONA Extrabold"/>
                <a:cs typeface="FC BARCELONA Extrabold"/>
              </a:defRPr>
            </a:lvl1pPr>
          </a:lstStyle>
          <a:p>
            <a:r>
              <a:rPr lang="es-ES" dirty="0"/>
              <a:t>INSERTA EL TÍTOL</a:t>
            </a:r>
          </a:p>
        </p:txBody>
      </p:sp>
      <p:sp>
        <p:nvSpPr>
          <p:cNvPr id="3" name="Marcador de texto 24">
            <a:extLst>
              <a:ext uri="{FF2B5EF4-FFF2-40B4-BE49-F238E27FC236}">
                <a16:creationId xmlns:a16="http://schemas.microsoft.com/office/drawing/2014/main" id="{AF038E94-B381-4E4A-90E0-467CACF27E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36671" y="3301140"/>
            <a:ext cx="5345251" cy="263926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FC BARCELONA"/>
                <a:cs typeface="FC BARCELONA"/>
              </a:defRPr>
            </a:lvl1pPr>
            <a:lvl2pPr>
              <a:defRPr sz="1200">
                <a:solidFill>
                  <a:srgbClr val="FDC52C"/>
                </a:solidFill>
              </a:defRPr>
            </a:lvl2pPr>
            <a:lvl3pPr>
              <a:defRPr sz="1200">
                <a:solidFill>
                  <a:srgbClr val="FDC52C"/>
                </a:solidFill>
              </a:defRPr>
            </a:lvl3pPr>
            <a:lvl4pPr>
              <a:defRPr sz="1200">
                <a:solidFill>
                  <a:srgbClr val="FDC52C"/>
                </a:solidFill>
              </a:defRPr>
            </a:lvl4pPr>
            <a:lvl5pPr>
              <a:defRPr sz="1200">
                <a:solidFill>
                  <a:srgbClr val="FDC52C"/>
                </a:solidFill>
              </a:defRPr>
            </a:lvl5pPr>
          </a:lstStyle>
          <a:p>
            <a:pPr lvl="0"/>
            <a:r>
              <a:rPr lang="es-ES_tradnl" dirty="0"/>
              <a:t>DATA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DE33B80-B04E-81A8-EB09-65139837AF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3195" y="1468065"/>
            <a:ext cx="2422801" cy="163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965934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FCB_Graohics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329" y="4704186"/>
            <a:ext cx="671343" cy="68401"/>
          </a:xfrm>
          <a:prstGeom prst="rect">
            <a:avLst/>
          </a:prstGeom>
        </p:spPr>
      </p:pic>
      <p:pic>
        <p:nvPicPr>
          <p:cNvPr id="4" name="Imagen 3" descr="FCB_graphics-07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499" y="1386939"/>
            <a:ext cx="2675002" cy="190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615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4FBB797-09A8-653F-D157-1D60CDCC93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43129" y="1064337"/>
            <a:ext cx="4464000" cy="301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077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817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F1E53D1-C79B-5648-B5E1-6B4102640C0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072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42" r:id="rId2"/>
    <p:sldLayoutId id="2147483739" r:id="rId3"/>
    <p:sldLayoutId id="2147483732" r:id="rId4"/>
    <p:sldLayoutId id="2147483738" r:id="rId5"/>
    <p:sldLayoutId id="2147483735" r:id="rId6"/>
  </p:sldLayoutIdLst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981" userDrawn="1">
          <p15:clr>
            <a:srgbClr val="F26B43"/>
          </p15:clr>
        </p15:guide>
        <p15:guide id="6" pos="181" userDrawn="1">
          <p15:clr>
            <a:srgbClr val="F26B43"/>
          </p15:clr>
        </p15:guide>
        <p15:guide id="7" pos="5579" userDrawn="1">
          <p15:clr>
            <a:srgbClr val="F26B43"/>
          </p15:clr>
        </p15:guide>
        <p15:guide id="8" orient="horz" pos="509" userDrawn="1">
          <p15:clr>
            <a:srgbClr val="F26B43"/>
          </p15:clr>
        </p15:guide>
        <p15:guide id="9" orient="horz" pos="123" userDrawn="1">
          <p15:clr>
            <a:srgbClr val="F26B43"/>
          </p15:clr>
        </p15:guide>
        <p15:guide id="10" orient="horz" pos="31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817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atrón de fondo&#10;&#10;Descripción generada automáticamente">
            <a:extLst>
              <a:ext uri="{FF2B5EF4-FFF2-40B4-BE49-F238E27FC236}">
                <a16:creationId xmlns:a16="http://schemas.microsoft.com/office/drawing/2014/main" id="{1275BE2B-AB03-CC40-B724-D0948DF45F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227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</p:sldLayoutIdLst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981">
          <p15:clr>
            <a:srgbClr val="F26B43"/>
          </p15:clr>
        </p15:guide>
        <p15:guide id="6" pos="181">
          <p15:clr>
            <a:srgbClr val="F26B43"/>
          </p15:clr>
        </p15:guide>
        <p15:guide id="7" pos="5579">
          <p15:clr>
            <a:srgbClr val="F26B43"/>
          </p15:clr>
        </p15:guide>
        <p15:guide id="8" orient="horz" pos="509">
          <p15:clr>
            <a:srgbClr val="F26B43"/>
          </p15:clr>
        </p15:guide>
        <p15:guide id="9" orient="horz" pos="123">
          <p15:clr>
            <a:srgbClr val="F26B43"/>
          </p15:clr>
        </p15:guide>
        <p15:guide id="10" orient="horz" pos="31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817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FCB_Graohics-01.png">
            <a:extLst>
              <a:ext uri="{FF2B5EF4-FFF2-40B4-BE49-F238E27FC236}">
                <a16:creationId xmlns:a16="http://schemas.microsoft.com/office/drawing/2014/main" id="{1E2005F9-C034-8C4A-8278-B57DBEA94E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329" y="4704186"/>
            <a:ext cx="671343" cy="68401"/>
          </a:xfrm>
          <a:prstGeom prst="rect">
            <a:avLst/>
          </a:prstGeom>
        </p:spPr>
      </p:pic>
      <p:pic>
        <p:nvPicPr>
          <p:cNvPr id="4" name="Imagen 3" descr="FCB_graphics-07-01.png">
            <a:extLst>
              <a:ext uri="{FF2B5EF4-FFF2-40B4-BE49-F238E27FC236}">
                <a16:creationId xmlns:a16="http://schemas.microsoft.com/office/drawing/2014/main" id="{4D509908-A463-B946-AEC4-F4B7F21FA82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499" y="1386939"/>
            <a:ext cx="2675002" cy="1906616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DFDFD60B-303F-2AF9-8799-89B10B27C295}"/>
              </a:ext>
            </a:extLst>
          </p:cNvPr>
          <p:cNvSpPr/>
          <p:nvPr userDrawn="1"/>
        </p:nvSpPr>
        <p:spPr>
          <a:xfrm>
            <a:off x="0" y="1035269"/>
            <a:ext cx="168166" cy="2102069"/>
          </a:xfrm>
          <a:prstGeom prst="rect">
            <a:avLst/>
          </a:prstGeom>
          <a:solidFill>
            <a:srgbClr val="15428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>
                <a:noFill/>
              </a:ln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5742FE-2C51-CEFC-CF00-962AC46843CD}"/>
              </a:ext>
            </a:extLst>
          </p:cNvPr>
          <p:cNvSpPr/>
          <p:nvPr userDrawn="1"/>
        </p:nvSpPr>
        <p:spPr>
          <a:xfrm>
            <a:off x="8969031" y="1035269"/>
            <a:ext cx="168166" cy="118241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061542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817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Descripción generada automáticamente">
            <a:extLst>
              <a:ext uri="{FF2B5EF4-FFF2-40B4-BE49-F238E27FC236}">
                <a16:creationId xmlns:a16="http://schemas.microsoft.com/office/drawing/2014/main" id="{77347FC5-9784-696B-CB79-0D637C9036F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" y="0"/>
            <a:ext cx="9142150" cy="514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623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817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CE1C435-3F38-A84A-A6EC-5C54C2D660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F151B0B9-F800-0D4E-9303-4802375931FE}"/>
              </a:ext>
            </a:extLst>
          </p:cNvPr>
          <p:cNvCxnSpPr/>
          <p:nvPr userDrawn="1"/>
        </p:nvCxnSpPr>
        <p:spPr>
          <a:xfrm>
            <a:off x="0" y="4732338"/>
            <a:ext cx="9144000" cy="0"/>
          </a:xfrm>
          <a:prstGeom prst="line">
            <a:avLst/>
          </a:prstGeom>
          <a:ln w="127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D417D8A8-B054-1F43-8E85-4AB752478344}"/>
              </a:ext>
            </a:extLst>
          </p:cNvPr>
          <p:cNvCxnSpPr/>
          <p:nvPr userDrawn="1"/>
        </p:nvCxnSpPr>
        <p:spPr>
          <a:xfrm>
            <a:off x="0" y="4970688"/>
            <a:ext cx="9144000" cy="0"/>
          </a:xfrm>
          <a:prstGeom prst="line">
            <a:avLst/>
          </a:prstGeom>
          <a:ln w="127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AA4E0B57-23D3-9CD5-1895-E811FE0E69F4}"/>
              </a:ext>
            </a:extLst>
          </p:cNvPr>
          <p:cNvCxnSpPr/>
          <p:nvPr userDrawn="1"/>
        </p:nvCxnSpPr>
        <p:spPr>
          <a:xfrm>
            <a:off x="0" y="808038"/>
            <a:ext cx="9144000" cy="0"/>
          </a:xfrm>
          <a:prstGeom prst="line">
            <a:avLst/>
          </a:prstGeom>
          <a:ln w="127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4055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</p:sldLayoutIdLst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981">
          <p15:clr>
            <a:srgbClr val="F26B43"/>
          </p15:clr>
        </p15:guide>
        <p15:guide id="6" pos="181">
          <p15:clr>
            <a:srgbClr val="F26B43"/>
          </p15:clr>
        </p15:guide>
        <p15:guide id="7" pos="5579">
          <p15:clr>
            <a:srgbClr val="F26B43"/>
          </p15:clr>
        </p15:guide>
        <p15:guide id="8" orient="horz" pos="509">
          <p15:clr>
            <a:srgbClr val="F26B43"/>
          </p15:clr>
        </p15:guide>
        <p15:guide id="9" orient="horz" pos="123">
          <p15:clr>
            <a:srgbClr val="F26B43"/>
          </p15:clr>
        </p15:guide>
        <p15:guide id="10" orient="horz" pos="31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220CB8-5A91-E295-CAEA-607171E00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INFORME </a:t>
            </a:r>
            <a:br>
              <a:rPr lang="es-ES" dirty="0"/>
            </a:br>
            <a:r>
              <a:rPr lang="es-ES" dirty="0"/>
              <a:t>SITUACIÓ ACTUAL ESPAI BARÇA 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33AB1CD-69C2-0FEA-2F8F-2B8374E558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ES" dirty="0"/>
              <a:t>21 D’OCTUBRE DEL 2023</a:t>
            </a:r>
          </a:p>
        </p:txBody>
      </p:sp>
    </p:spTree>
    <p:extLst>
      <p:ext uri="{BB962C8B-B14F-4D97-AF65-F5344CB8AC3E}">
        <p14:creationId xmlns:p14="http://schemas.microsoft.com/office/powerpoint/2010/main" val="66422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Conector recto 35">
            <a:extLst>
              <a:ext uri="{FF2B5EF4-FFF2-40B4-BE49-F238E27FC236}">
                <a16:creationId xmlns:a16="http://schemas.microsoft.com/office/drawing/2014/main" id="{1555C037-736B-38DB-9BAB-EE2B1385552B}"/>
              </a:ext>
            </a:extLst>
          </p:cNvPr>
          <p:cNvCxnSpPr>
            <a:cxnSpLocks/>
          </p:cNvCxnSpPr>
          <p:nvPr/>
        </p:nvCxnSpPr>
        <p:spPr>
          <a:xfrm flipH="1">
            <a:off x="7185944" y="937464"/>
            <a:ext cx="1322319" cy="0"/>
          </a:xfrm>
          <a:prstGeom prst="line">
            <a:avLst/>
          </a:prstGeom>
          <a:ln w="12700">
            <a:solidFill>
              <a:srgbClr val="FDC5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ítulo 4">
            <a:extLst>
              <a:ext uri="{FF2B5EF4-FFF2-40B4-BE49-F238E27FC236}">
                <a16:creationId xmlns:a16="http://schemas.microsoft.com/office/drawing/2014/main" id="{9BA4FF28-0C19-2FB1-9393-91FC390DA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QUÈ S'HA FET FINS ARA?</a:t>
            </a: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endParaRPr lang="es-ES" dirty="0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C46178F9-16B0-F93E-80F7-47B664CB1633}"/>
              </a:ext>
            </a:extLst>
          </p:cNvPr>
          <p:cNvSpPr txBox="1"/>
          <p:nvPr/>
        </p:nvSpPr>
        <p:spPr>
          <a:xfrm>
            <a:off x="2166828" y="1585359"/>
            <a:ext cx="117400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FDC52C"/>
                </a:solidFill>
                <a:latin typeface="FC BARCELONA" pitchFamily="2" charset="77"/>
              </a:rPr>
              <a:t>JUNY 2023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C6CEB269-06FD-6080-2727-3B2F89CB51DC}"/>
              </a:ext>
            </a:extLst>
          </p:cNvPr>
          <p:cNvSpPr txBox="1"/>
          <p:nvPr/>
        </p:nvSpPr>
        <p:spPr>
          <a:xfrm>
            <a:off x="337471" y="1585359"/>
            <a:ext cx="117400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FDC52C"/>
                </a:solidFill>
                <a:latin typeface="FC BARCELONA" pitchFamily="2" charset="77"/>
              </a:rPr>
              <a:t>MAIG 2023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7198731C-FB87-5B6E-8E98-730B6931CA9D}"/>
              </a:ext>
            </a:extLst>
          </p:cNvPr>
          <p:cNvSpPr txBox="1"/>
          <p:nvPr/>
        </p:nvSpPr>
        <p:spPr>
          <a:xfrm>
            <a:off x="5410750" y="1585359"/>
            <a:ext cx="117400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FDC52C"/>
                </a:solidFill>
                <a:latin typeface="FC BARCELONA" pitchFamily="2" charset="77"/>
              </a:rPr>
              <a:t>AGO 2023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520B5060-AFF4-9E82-6258-2DECE3CC2667}"/>
              </a:ext>
            </a:extLst>
          </p:cNvPr>
          <p:cNvSpPr txBox="1"/>
          <p:nvPr/>
        </p:nvSpPr>
        <p:spPr>
          <a:xfrm>
            <a:off x="7271605" y="1585359"/>
            <a:ext cx="104250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FDC52C"/>
                </a:solidFill>
                <a:latin typeface="FC BARCELONA" pitchFamily="2" charset="77"/>
              </a:rPr>
              <a:t>OCT 2023</a:t>
            </a:r>
          </a:p>
        </p:txBody>
      </p:sp>
      <p:sp>
        <p:nvSpPr>
          <p:cNvPr id="72" name="Elipse 71">
            <a:extLst>
              <a:ext uri="{FF2B5EF4-FFF2-40B4-BE49-F238E27FC236}">
                <a16:creationId xmlns:a16="http://schemas.microsoft.com/office/drawing/2014/main" id="{BE2FB367-C68F-5D9C-3DC1-510718DFFE73}"/>
              </a:ext>
            </a:extLst>
          </p:cNvPr>
          <p:cNvSpPr/>
          <p:nvPr/>
        </p:nvSpPr>
        <p:spPr>
          <a:xfrm>
            <a:off x="826220" y="1918244"/>
            <a:ext cx="196511" cy="19651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73" name="Elipse 72">
            <a:extLst>
              <a:ext uri="{FF2B5EF4-FFF2-40B4-BE49-F238E27FC236}">
                <a16:creationId xmlns:a16="http://schemas.microsoft.com/office/drawing/2014/main" id="{A4FC4C1E-1084-E3A1-7A53-3A6EFDCB9F67}"/>
              </a:ext>
            </a:extLst>
          </p:cNvPr>
          <p:cNvSpPr/>
          <p:nvPr/>
        </p:nvSpPr>
        <p:spPr>
          <a:xfrm>
            <a:off x="2655577" y="1912901"/>
            <a:ext cx="196511" cy="19651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74" name="Elipse 73">
            <a:extLst>
              <a:ext uri="{FF2B5EF4-FFF2-40B4-BE49-F238E27FC236}">
                <a16:creationId xmlns:a16="http://schemas.microsoft.com/office/drawing/2014/main" id="{EFD0ECAB-6BA3-DF0F-239E-284A88DC0E9F}"/>
              </a:ext>
            </a:extLst>
          </p:cNvPr>
          <p:cNvSpPr/>
          <p:nvPr/>
        </p:nvSpPr>
        <p:spPr>
          <a:xfrm>
            <a:off x="5919036" y="1926318"/>
            <a:ext cx="196511" cy="19651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75" name="Elipse 74">
            <a:extLst>
              <a:ext uri="{FF2B5EF4-FFF2-40B4-BE49-F238E27FC236}">
                <a16:creationId xmlns:a16="http://schemas.microsoft.com/office/drawing/2014/main" id="{C8BF3153-8567-E645-4E0A-95397663E40D}"/>
              </a:ext>
            </a:extLst>
          </p:cNvPr>
          <p:cNvSpPr/>
          <p:nvPr/>
        </p:nvSpPr>
        <p:spPr>
          <a:xfrm>
            <a:off x="7694603" y="1923416"/>
            <a:ext cx="196511" cy="19651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E309AE9-9EB7-05CF-C853-BC9DB673E013}"/>
              </a:ext>
            </a:extLst>
          </p:cNvPr>
          <p:cNvSpPr txBox="1"/>
          <p:nvPr/>
        </p:nvSpPr>
        <p:spPr>
          <a:xfrm>
            <a:off x="371953" y="2165647"/>
            <a:ext cx="110504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812760"/>
            <a:r>
              <a:rPr lang="fr-FR" sz="1000" dirty="0">
                <a:solidFill>
                  <a:schemeClr val="bg1"/>
                </a:solidFill>
                <a:latin typeface="FC BARCELONA "/>
              </a:rPr>
              <a:t>ACORD DE FINANÇAMENT FINALITZAT PER 1.450 M€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E83F3DB-D039-2DAF-F945-93A2AABADF57}"/>
              </a:ext>
            </a:extLst>
          </p:cNvPr>
          <p:cNvSpPr txBox="1"/>
          <p:nvPr/>
        </p:nvSpPr>
        <p:spPr>
          <a:xfrm>
            <a:off x="1573619" y="2165647"/>
            <a:ext cx="2360428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812760"/>
            <a:r>
              <a:rPr lang="fr-FR" sz="1000" dirty="0">
                <a:solidFill>
                  <a:schemeClr val="bg1"/>
                </a:solidFill>
                <a:latin typeface="FC BARCELONA "/>
              </a:rPr>
              <a:t>INICI D'OBRES SPOTIFY CAMP NOU </a:t>
            </a:r>
          </a:p>
          <a:p>
            <a:pPr algn="ctr" defTabSz="812760"/>
            <a:r>
              <a:rPr lang="fr-FR" sz="1000" dirty="0">
                <a:solidFill>
                  <a:schemeClr val="bg1"/>
                </a:solidFill>
                <a:latin typeface="FC BARCELONA "/>
              </a:rPr>
              <a:t>-</a:t>
            </a:r>
          </a:p>
          <a:p>
            <a:pPr algn="ctr" defTabSz="812760"/>
            <a:r>
              <a:rPr lang="es-ES" sz="1000" dirty="0">
                <a:solidFill>
                  <a:schemeClr val="bg1"/>
                </a:solidFill>
                <a:latin typeface="FC BARCELONA "/>
              </a:rPr>
              <a:t>INAUGURACIÓ DEL </a:t>
            </a:r>
            <a:r>
              <a:rPr lang="en-GB" sz="1000" dirty="0">
                <a:solidFill>
                  <a:schemeClr val="bg1"/>
                </a:solidFill>
                <a:latin typeface="FC BARCELONA "/>
              </a:rPr>
              <a:t>NOU BARÇA IMMERSIVE TOUR</a:t>
            </a:r>
          </a:p>
          <a:p>
            <a:pPr algn="ctr" defTabSz="812760"/>
            <a:r>
              <a:rPr lang="en-GB" sz="1000" dirty="0">
                <a:solidFill>
                  <a:schemeClr val="bg1"/>
                </a:solidFill>
                <a:latin typeface="FC BARCELONA "/>
              </a:rPr>
              <a:t>-</a:t>
            </a:r>
          </a:p>
          <a:p>
            <a:pPr algn="ctr" defTabSz="812760"/>
            <a:r>
              <a:rPr lang="es-ES" sz="1000" dirty="0">
                <a:solidFill>
                  <a:schemeClr val="bg1"/>
                </a:solidFill>
                <a:latin typeface="FC BARCELONA "/>
              </a:rPr>
              <a:t>APROVACIÓ PER PART DE L'AJUNTAMENT LLICÈNCIA DELS ENDERROCS I OBRES SOTA RASANT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9E6B9EA3-EC3F-46D8-477E-34DE7F3155A0}"/>
              </a:ext>
            </a:extLst>
          </p:cNvPr>
          <p:cNvSpPr txBox="1"/>
          <p:nvPr/>
        </p:nvSpPr>
        <p:spPr>
          <a:xfrm>
            <a:off x="6780239" y="2165647"/>
            <a:ext cx="202524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812760"/>
            <a:r>
              <a:rPr lang="es-ES" sz="1000" dirty="0">
                <a:solidFill>
                  <a:schemeClr val="bg1"/>
                </a:solidFill>
                <a:latin typeface="FC BARCELONA "/>
              </a:rPr>
              <a:t>FINALITZACIÓ DE L’ENDERROC DE LA 3A GRADERIA</a:t>
            </a:r>
            <a:r>
              <a:rPr lang="en-GB" sz="1000" dirty="0">
                <a:solidFill>
                  <a:schemeClr val="bg1"/>
                </a:solidFill>
                <a:latin typeface="FC BARCELONA "/>
              </a:rPr>
              <a:t> </a:t>
            </a:r>
          </a:p>
          <a:p>
            <a:pPr algn="ctr" defTabSz="812760"/>
            <a:r>
              <a:rPr lang="en-GB" sz="1000" dirty="0">
                <a:solidFill>
                  <a:schemeClr val="bg1"/>
                </a:solidFill>
                <a:latin typeface="FC BARCELONA "/>
              </a:rPr>
              <a:t>-</a:t>
            </a:r>
          </a:p>
          <a:p>
            <a:pPr algn="ctr" defTabSz="812760"/>
            <a:r>
              <a:rPr lang="en-GB" sz="1000" dirty="0">
                <a:solidFill>
                  <a:schemeClr val="bg1"/>
                </a:solidFill>
                <a:latin typeface="FC BARCELONA "/>
              </a:rPr>
              <a:t>APROVACIÓ PER PART DE L’AJUNTAMENT DE LA LLICÈNCIA DE LES OBRES PRINCIPALS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FC3A0C4-3182-63A9-DEA9-0CC359BAADB4}"/>
              </a:ext>
            </a:extLst>
          </p:cNvPr>
          <p:cNvSpPr txBox="1"/>
          <p:nvPr/>
        </p:nvSpPr>
        <p:spPr>
          <a:xfrm>
            <a:off x="5296086" y="2165647"/>
            <a:ext cx="140333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812760"/>
            <a:r>
              <a:rPr lang="es-ES" sz="1000" dirty="0">
                <a:solidFill>
                  <a:schemeClr val="bg1"/>
                </a:solidFill>
                <a:latin typeface="FC BARCELONA "/>
              </a:rPr>
              <a:t>PARTIT GAMPER I INAUGURACIÓ DE L'ESTADI OLÍMPIC LLUÍS COMPANYS</a:t>
            </a:r>
            <a:endParaRPr lang="en-GB" sz="1000" dirty="0">
              <a:solidFill>
                <a:schemeClr val="bg1"/>
              </a:solidFill>
              <a:latin typeface="FC BARCELONA "/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53B07063-C78E-9D44-B97F-6856DCC78F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" r="2699" b="7569"/>
          <a:stretch/>
        </p:blipFill>
        <p:spPr>
          <a:xfrm>
            <a:off x="0" y="3601100"/>
            <a:ext cx="2412379" cy="1521944"/>
          </a:xfrm>
          <a:prstGeom prst="rect">
            <a:avLst/>
          </a:prstGeom>
        </p:spPr>
      </p:pic>
      <p:pic>
        <p:nvPicPr>
          <p:cNvPr id="26" name="Marcador de posición de imagen 3">
            <a:extLst>
              <a:ext uri="{FF2B5EF4-FFF2-40B4-BE49-F238E27FC236}">
                <a16:creationId xmlns:a16="http://schemas.microsoft.com/office/drawing/2014/main" id="{096568F3-6EA8-501F-E9F5-7A3994F7A9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" r="15608"/>
          <a:stretch/>
        </p:blipFill>
        <p:spPr>
          <a:xfrm>
            <a:off x="2412380" y="3601100"/>
            <a:ext cx="2283446" cy="1521944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60E96E0E-89B5-B0EA-4414-20A6B30F6244}"/>
              </a:ext>
            </a:extLst>
          </p:cNvPr>
          <p:cNvSpPr txBox="1"/>
          <p:nvPr/>
        </p:nvSpPr>
        <p:spPr>
          <a:xfrm>
            <a:off x="4031189" y="1585359"/>
            <a:ext cx="117400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FDC52C"/>
                </a:solidFill>
                <a:latin typeface="FC BARCELONA" pitchFamily="2" charset="77"/>
              </a:rPr>
              <a:t>JUL 2023</a:t>
            </a:r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064307BC-203E-CEAC-6FAA-EFAC775C9FBF}"/>
              </a:ext>
            </a:extLst>
          </p:cNvPr>
          <p:cNvSpPr/>
          <p:nvPr/>
        </p:nvSpPr>
        <p:spPr>
          <a:xfrm>
            <a:off x="4519938" y="1912901"/>
            <a:ext cx="196511" cy="19651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E2136FD7-8D99-CD8D-A54B-990BFF603C82}"/>
              </a:ext>
            </a:extLst>
          </p:cNvPr>
          <p:cNvSpPr txBox="1"/>
          <p:nvPr/>
        </p:nvSpPr>
        <p:spPr>
          <a:xfrm>
            <a:off x="4059496" y="2165647"/>
            <a:ext cx="1117396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812760"/>
            <a:r>
              <a:rPr lang="es-ES" sz="1000" dirty="0">
                <a:solidFill>
                  <a:schemeClr val="bg1"/>
                </a:solidFill>
                <a:latin typeface="FC BARCELONA "/>
              </a:rPr>
              <a:t>SESSIÓ INFORMATIVA SOCIS I SÒCIES</a:t>
            </a:r>
          </a:p>
        </p:txBody>
      </p:sp>
      <p:pic>
        <p:nvPicPr>
          <p:cNvPr id="34" name="Imagen 33" descr="Imagen que contiene persona, mujer, hombre, raqueta&#10;&#10;Descripción generada automáticamente">
            <a:extLst>
              <a:ext uri="{FF2B5EF4-FFF2-40B4-BE49-F238E27FC236}">
                <a16:creationId xmlns:a16="http://schemas.microsoft.com/office/drawing/2014/main" id="{D36C90A6-4B37-E306-05FD-A5EDCD4EDF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392" y="3601100"/>
            <a:ext cx="2295895" cy="1530596"/>
          </a:xfrm>
          <a:prstGeom prst="rect">
            <a:avLst/>
          </a:prstGeom>
        </p:spPr>
      </p:pic>
      <p:pic>
        <p:nvPicPr>
          <p:cNvPr id="41" name="Imagen 40" descr="Un estadio de fútbol&#10;&#10;Descripción generada automáticamente">
            <a:extLst>
              <a:ext uri="{FF2B5EF4-FFF2-40B4-BE49-F238E27FC236}">
                <a16:creationId xmlns:a16="http://schemas.microsoft.com/office/drawing/2014/main" id="{F711B50C-35E9-0D37-17C1-A2DE5CA1CB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1"/>
          <a:stretch/>
        </p:blipFill>
        <p:spPr>
          <a:xfrm>
            <a:off x="6909917" y="3601100"/>
            <a:ext cx="2234084" cy="1542399"/>
          </a:xfrm>
          <a:prstGeom prst="rect">
            <a:avLst/>
          </a:prstGeom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C30BEB45-EE47-0654-1910-4E59518E69EF}"/>
              </a:ext>
            </a:extLst>
          </p:cNvPr>
          <p:cNvSpPr/>
          <p:nvPr/>
        </p:nvSpPr>
        <p:spPr>
          <a:xfrm>
            <a:off x="5725406" y="879704"/>
            <a:ext cx="115520" cy="115519"/>
          </a:xfrm>
          <a:prstGeom prst="ellipse">
            <a:avLst/>
          </a:prstGeom>
          <a:solidFill>
            <a:srgbClr val="15428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5015B765-0FC2-4986-0750-85D4E3B453F4}"/>
              </a:ext>
            </a:extLst>
          </p:cNvPr>
          <p:cNvSpPr/>
          <p:nvPr/>
        </p:nvSpPr>
        <p:spPr>
          <a:xfrm>
            <a:off x="8485565" y="879704"/>
            <a:ext cx="115520" cy="115519"/>
          </a:xfrm>
          <a:prstGeom prst="ellipse">
            <a:avLst/>
          </a:prstGeom>
          <a:solidFill>
            <a:srgbClr val="FDC52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898F3BC1-9329-2804-9603-45D8D6CF91A3}"/>
              </a:ext>
            </a:extLst>
          </p:cNvPr>
          <p:cNvCxnSpPr>
            <a:cxnSpLocks/>
            <a:endCxn id="3" idx="6"/>
          </p:cNvCxnSpPr>
          <p:nvPr/>
        </p:nvCxnSpPr>
        <p:spPr>
          <a:xfrm flipH="1">
            <a:off x="5840926" y="937464"/>
            <a:ext cx="1322319" cy="0"/>
          </a:xfrm>
          <a:prstGeom prst="line">
            <a:avLst/>
          </a:prstGeom>
          <a:ln w="12700">
            <a:solidFill>
              <a:srgbClr val="1542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479E2D3E-E612-1A7F-49DB-9F4AB623CAFF}"/>
              </a:ext>
            </a:extLst>
          </p:cNvPr>
          <p:cNvSpPr txBox="1"/>
          <p:nvPr/>
        </p:nvSpPr>
        <p:spPr>
          <a:xfrm>
            <a:off x="5460784" y="1038642"/>
            <a:ext cx="644764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800" b="1" dirty="0">
                <a:solidFill>
                  <a:srgbClr val="154285"/>
                </a:solidFill>
                <a:latin typeface="FC BARCELONA" pitchFamily="2" charset="77"/>
              </a:rPr>
              <a:t>JUN 2022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57C2DF9-BB09-6312-7C71-26454B8139EA}"/>
              </a:ext>
            </a:extLst>
          </p:cNvPr>
          <p:cNvSpPr txBox="1"/>
          <p:nvPr/>
        </p:nvSpPr>
        <p:spPr>
          <a:xfrm>
            <a:off x="8203522" y="1038642"/>
            <a:ext cx="644764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800" b="1" dirty="0">
                <a:solidFill>
                  <a:srgbClr val="FDC52B"/>
                </a:solidFill>
                <a:latin typeface="FC BARCELONA" pitchFamily="2" charset="77"/>
              </a:rPr>
              <a:t>OCT 2023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E6795EAA-B007-7921-CDAA-A287F142741B}"/>
              </a:ext>
            </a:extLst>
          </p:cNvPr>
          <p:cNvSpPr/>
          <p:nvPr/>
        </p:nvSpPr>
        <p:spPr>
          <a:xfrm>
            <a:off x="6098109" y="901746"/>
            <a:ext cx="83882" cy="83881"/>
          </a:xfrm>
          <a:prstGeom prst="ellipse">
            <a:avLst/>
          </a:prstGeom>
          <a:solidFill>
            <a:srgbClr val="15428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74D9F525-1E55-A657-38DB-8D065D6DCFAB}"/>
              </a:ext>
            </a:extLst>
          </p:cNvPr>
          <p:cNvSpPr/>
          <p:nvPr/>
        </p:nvSpPr>
        <p:spPr>
          <a:xfrm>
            <a:off x="6439174" y="895522"/>
            <a:ext cx="83882" cy="83881"/>
          </a:xfrm>
          <a:prstGeom prst="ellipse">
            <a:avLst/>
          </a:prstGeom>
          <a:solidFill>
            <a:srgbClr val="15428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88CA43DF-1DD1-F5AF-DAD8-4117918D55E3}"/>
              </a:ext>
            </a:extLst>
          </p:cNvPr>
          <p:cNvSpPr/>
          <p:nvPr/>
        </p:nvSpPr>
        <p:spPr>
          <a:xfrm>
            <a:off x="6780239" y="895522"/>
            <a:ext cx="83882" cy="83881"/>
          </a:xfrm>
          <a:prstGeom prst="ellipse">
            <a:avLst/>
          </a:prstGeom>
          <a:solidFill>
            <a:srgbClr val="15428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6F715576-2480-76C7-D82E-7E6982094375}"/>
              </a:ext>
            </a:extLst>
          </p:cNvPr>
          <p:cNvSpPr/>
          <p:nvPr/>
        </p:nvSpPr>
        <p:spPr>
          <a:xfrm>
            <a:off x="7121304" y="895522"/>
            <a:ext cx="83882" cy="83881"/>
          </a:xfrm>
          <a:prstGeom prst="ellipse">
            <a:avLst/>
          </a:prstGeom>
          <a:solidFill>
            <a:srgbClr val="FDC52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E6C4F67C-73A3-0831-E72B-EC87CC37A9BE}"/>
              </a:ext>
            </a:extLst>
          </p:cNvPr>
          <p:cNvSpPr/>
          <p:nvPr/>
        </p:nvSpPr>
        <p:spPr>
          <a:xfrm>
            <a:off x="7462369" y="895522"/>
            <a:ext cx="83882" cy="83881"/>
          </a:xfrm>
          <a:prstGeom prst="ellipse">
            <a:avLst/>
          </a:prstGeom>
          <a:solidFill>
            <a:srgbClr val="FDC52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31582AC1-4D74-B598-507B-CE13CB596197}"/>
              </a:ext>
            </a:extLst>
          </p:cNvPr>
          <p:cNvSpPr/>
          <p:nvPr/>
        </p:nvSpPr>
        <p:spPr>
          <a:xfrm>
            <a:off x="7803434" y="895522"/>
            <a:ext cx="83882" cy="83881"/>
          </a:xfrm>
          <a:prstGeom prst="ellipse">
            <a:avLst/>
          </a:prstGeom>
          <a:solidFill>
            <a:srgbClr val="FDC52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DF991C34-D6EA-CF44-30DB-DF521FB36028}"/>
              </a:ext>
            </a:extLst>
          </p:cNvPr>
          <p:cNvSpPr/>
          <p:nvPr/>
        </p:nvSpPr>
        <p:spPr>
          <a:xfrm>
            <a:off x="8144499" y="895522"/>
            <a:ext cx="83882" cy="83881"/>
          </a:xfrm>
          <a:prstGeom prst="ellipse">
            <a:avLst/>
          </a:prstGeom>
          <a:solidFill>
            <a:srgbClr val="FDC52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cxnSp>
        <p:nvCxnSpPr>
          <p:cNvPr id="37" name="Conector recto 36">
            <a:extLst>
              <a:ext uri="{FF2B5EF4-FFF2-40B4-BE49-F238E27FC236}">
                <a16:creationId xmlns:a16="http://schemas.microsoft.com/office/drawing/2014/main" id="{AD5CC7AB-BE7F-7AB4-4C06-226ACDF5BCF2}"/>
              </a:ext>
            </a:extLst>
          </p:cNvPr>
          <p:cNvCxnSpPr>
            <a:cxnSpLocks/>
            <a:stCxn id="75" idx="6"/>
          </p:cNvCxnSpPr>
          <p:nvPr/>
        </p:nvCxnSpPr>
        <p:spPr>
          <a:xfrm flipH="1" flipV="1">
            <a:off x="0" y="2016499"/>
            <a:ext cx="7891114" cy="5172"/>
          </a:xfrm>
          <a:prstGeom prst="line">
            <a:avLst/>
          </a:prstGeom>
          <a:ln w="38100">
            <a:solidFill>
              <a:srgbClr val="FDC5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45">
            <a:extLst>
              <a:ext uri="{FF2B5EF4-FFF2-40B4-BE49-F238E27FC236}">
                <a16:creationId xmlns:a16="http://schemas.microsoft.com/office/drawing/2014/main" id="{A148859D-3F37-BD03-95FB-F46E5D7EF8EA}"/>
              </a:ext>
            </a:extLst>
          </p:cNvPr>
          <p:cNvCxnSpPr>
            <a:cxnSpLocks/>
            <a:endCxn id="75" idx="6"/>
          </p:cNvCxnSpPr>
          <p:nvPr/>
        </p:nvCxnSpPr>
        <p:spPr>
          <a:xfrm flipH="1">
            <a:off x="7891114" y="2021671"/>
            <a:ext cx="1265275" cy="0"/>
          </a:xfrm>
          <a:prstGeom prst="line">
            <a:avLst/>
          </a:prstGeom>
          <a:ln w="38100">
            <a:solidFill>
              <a:srgbClr val="1542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94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359590A2-91D4-FBDF-B82D-B9061D606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628" y="845914"/>
            <a:ext cx="8329960" cy="474469"/>
          </a:xfrm>
          <a:prstGeom prst="rect">
            <a:avLst/>
          </a:prstGeom>
        </p:spPr>
        <p:txBody>
          <a:bodyPr/>
          <a:lstStyle/>
          <a:p>
            <a:r>
              <a:rPr lang="es-ES" dirty="0"/>
              <a:t>SPOTIFY CAMP NOU SEQÜÈNCIA CONSTRUCTIVA</a:t>
            </a:r>
            <a:br>
              <a:rPr lang="es-ES" dirty="0"/>
            </a:br>
            <a:br>
              <a:rPr lang="es-ES" dirty="0"/>
            </a:br>
            <a:endParaRPr lang="es-ES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D8DC1E7-DD37-11C7-7CF2-941E4CB167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3627" y="1345055"/>
            <a:ext cx="5375265" cy="1245813"/>
          </a:xfrm>
        </p:spPr>
        <p:txBody>
          <a:bodyPr anchor="t"/>
          <a:lstStyle/>
          <a:p>
            <a:r>
              <a:rPr lang="es-ES" b="1" dirty="0">
                <a:solidFill>
                  <a:srgbClr val="FDC52C"/>
                </a:solidFill>
                <a:latin typeface="FC BARCELONA Extrabold" pitchFamily="2" charset="77"/>
              </a:rPr>
              <a:t>AVUI, OCTUBRE 2023</a:t>
            </a:r>
          </a:p>
          <a:p>
            <a:pPr marL="182563" indent="-182563">
              <a:buClr>
                <a:srgbClr val="FDC52C"/>
              </a:buClr>
              <a:buFont typeface="Arial" panose="020B0604020202020204" pitchFamily="34" charset="0"/>
              <a:buChar char="•"/>
            </a:pPr>
            <a:r>
              <a:rPr lang="es-ES" dirty="0"/>
              <a:t>ENDERROCS 3a 100% EXECUTADA </a:t>
            </a:r>
          </a:p>
          <a:p>
            <a:pPr marL="182563" indent="-182563">
              <a:buClr>
                <a:srgbClr val="FDC52C"/>
              </a:buClr>
              <a:buFont typeface="Arial" panose="020B0604020202020204" pitchFamily="34" charset="0"/>
              <a:buChar char="•"/>
            </a:pPr>
            <a:r>
              <a:rPr lang="es-ES" dirty="0"/>
              <a:t>100% SEIENTS RETIRATS</a:t>
            </a:r>
          </a:p>
          <a:p>
            <a:pPr marL="182563" indent="-182563">
              <a:buClr>
                <a:srgbClr val="FDC52C"/>
              </a:buClr>
              <a:buFont typeface="Arial" panose="020B0604020202020204" pitchFamily="34" charset="0"/>
              <a:buChar char="•"/>
            </a:pPr>
            <a:r>
              <a:rPr lang="es-ES" dirty="0"/>
              <a:t>50% EXCAVACIÓ TRIBUNA / LATERAL</a:t>
            </a:r>
          </a:p>
          <a:p>
            <a:pPr marL="182563" indent="-182563">
              <a:buClr>
                <a:srgbClr val="FDC52C"/>
              </a:buClr>
              <a:buFont typeface="Arial" panose="020B0604020202020204" pitchFamily="34" charset="0"/>
              <a:buChar char="•"/>
            </a:pPr>
            <a:r>
              <a:rPr lang="es-ES" dirty="0"/>
              <a:t>MUSEU TEMPORAL OBERT</a:t>
            </a:r>
          </a:p>
          <a:p>
            <a:pPr marL="182563" indent="-182563">
              <a:buClr>
                <a:srgbClr val="FDC52C"/>
              </a:buClr>
              <a:buFont typeface="Arial" panose="020B0604020202020204" pitchFamily="34" charset="0"/>
              <a:buChar char="•"/>
            </a:pPr>
            <a:r>
              <a:rPr lang="es-ES" dirty="0"/>
              <a:t>ESTADI OLÍMPIC LLUÍS COMPANYS EN FUNCIONAMENT</a:t>
            </a:r>
          </a:p>
        </p:txBody>
      </p:sp>
      <p:sp>
        <p:nvSpPr>
          <p:cNvPr id="32" name="QuadreDeText 57">
            <a:extLst>
              <a:ext uri="{FF2B5EF4-FFF2-40B4-BE49-F238E27FC236}">
                <a16:creationId xmlns:a16="http://schemas.microsoft.com/office/drawing/2014/main" id="{3452A4BD-8050-8EA2-9C1D-C1847BA932AF}"/>
              </a:ext>
            </a:extLst>
          </p:cNvPr>
          <p:cNvSpPr txBox="1"/>
          <p:nvPr/>
        </p:nvSpPr>
        <p:spPr>
          <a:xfrm>
            <a:off x="1177100" y="3387241"/>
            <a:ext cx="3221652" cy="1258379"/>
          </a:xfrm>
          <a:prstGeom prst="rect">
            <a:avLst/>
          </a:prstGeom>
          <a:solidFill>
            <a:srgbClr val="FDC52C">
              <a:alpha val="37196"/>
            </a:srgbClr>
          </a:solidFill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53578" tIns="53578" rIns="53578" bIns="53578" numCol="1" spcCol="38100" rtlCol="0" anchor="ctr">
            <a:noAutofit/>
          </a:bodyPr>
          <a:lstStyle>
            <a:defPPr>
              <a:defRPr lang="es-ES"/>
            </a:defPPr>
            <a:lvl1pPr marL="0" marR="0" indent="0" algn="ctr" defTabSz="58420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</a:defRPr>
            </a:lvl1pPr>
          </a:lstStyle>
          <a:p>
            <a:pPr defTabSz="438118">
              <a:defRPr/>
            </a:pPr>
            <a:endParaRPr lang="ca-ES" sz="900" kern="0">
              <a:solidFill>
                <a:srgbClr val="FFFFFF"/>
              </a:solidFill>
              <a:latin typeface="FC BARCELONA Semibold" panose="00000600000000000000" pitchFamily="50" charset="0"/>
              <a:sym typeface="Helvetica Light"/>
            </a:endParaRP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79EF0180-2EC1-01D3-4410-31826BFBFECE}"/>
              </a:ext>
            </a:extLst>
          </p:cNvPr>
          <p:cNvSpPr/>
          <p:nvPr/>
        </p:nvSpPr>
        <p:spPr>
          <a:xfrm>
            <a:off x="1622950" y="3826300"/>
            <a:ext cx="594000" cy="1188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624C1B4A-80BE-9ABC-D63D-47FE14577EEE}"/>
              </a:ext>
            </a:extLst>
          </p:cNvPr>
          <p:cNvSpPr/>
          <p:nvPr/>
        </p:nvSpPr>
        <p:spPr>
          <a:xfrm>
            <a:off x="2220597" y="3826300"/>
            <a:ext cx="1550903" cy="118800"/>
          </a:xfrm>
          <a:prstGeom prst="rect">
            <a:avLst/>
          </a:prstGeom>
          <a:solidFill>
            <a:srgbClr val="1542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08777CA6-FD57-F619-EBDE-93CFDE51663D}"/>
              </a:ext>
            </a:extLst>
          </p:cNvPr>
          <p:cNvSpPr/>
          <p:nvPr/>
        </p:nvSpPr>
        <p:spPr>
          <a:xfrm>
            <a:off x="2215336" y="3536596"/>
            <a:ext cx="230762" cy="118800"/>
          </a:xfrm>
          <a:prstGeom prst="rect">
            <a:avLst/>
          </a:prstGeom>
          <a:solidFill>
            <a:srgbClr val="1542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B7984C24-5277-E31A-BD15-7889A5085081}"/>
              </a:ext>
            </a:extLst>
          </p:cNvPr>
          <p:cNvSpPr txBox="1"/>
          <p:nvPr/>
        </p:nvSpPr>
        <p:spPr>
          <a:xfrm>
            <a:off x="2277885" y="2837901"/>
            <a:ext cx="188399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a-ES" sz="1200" dirty="0">
                <a:solidFill>
                  <a:srgbClr val="FDC52C"/>
                </a:solidFill>
                <a:latin typeface="FC BARCELONA Extrabold" panose="00000900000000000000" pitchFamily="50" charset="0"/>
              </a:rPr>
              <a:t>AVUI, OCTUBRE 2023</a:t>
            </a:r>
          </a:p>
        </p:txBody>
      </p:sp>
      <p:graphicFrame>
        <p:nvGraphicFramePr>
          <p:cNvPr id="40" name="Tabla 39">
            <a:extLst>
              <a:ext uri="{FF2B5EF4-FFF2-40B4-BE49-F238E27FC236}">
                <a16:creationId xmlns:a16="http://schemas.microsoft.com/office/drawing/2014/main" id="{2306E362-267B-76CA-B389-C359975D03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8142355"/>
              </p:ext>
            </p:extLst>
          </p:nvPr>
        </p:nvGraphicFramePr>
        <p:xfrm>
          <a:off x="363576" y="3082441"/>
          <a:ext cx="8416848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6053">
                  <a:extLst>
                    <a:ext uri="{9D8B030D-6E8A-4147-A177-3AD203B41FA5}">
                      <a16:colId xmlns:a16="http://schemas.microsoft.com/office/drawing/2014/main" val="3150215428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2564761480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790541856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3775648101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965392362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321875241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625732416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2477955116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755651321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2610415113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122953745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415069275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3111778717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4087643001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2662051422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956293573"/>
                    </a:ext>
                  </a:extLst>
                </a:gridCol>
              </a:tblGrid>
              <a:tr h="106924">
                <a:tc gridSpan="4">
                  <a:txBody>
                    <a:bodyPr/>
                    <a:lstStyle/>
                    <a:p>
                      <a:pPr algn="ctr"/>
                      <a:r>
                        <a:rPr lang="es-ES" sz="1000" b="1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2023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428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s-ES" sz="1000" b="1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2024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428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s-ES" sz="1000" b="1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2025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428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s-ES" sz="1000" b="1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2026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428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924">
                <a:tc>
                  <a:txBody>
                    <a:bodyPr/>
                    <a:lstStyle/>
                    <a:p>
                      <a:pPr algn="ctr"/>
                      <a:r>
                        <a:rPr lang="es-ES" sz="1000" b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Q1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Q2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Q3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Q4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Q1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Q2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Q3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Q4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Q1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Q2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Q3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Q4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Q1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Q2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Q3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Q4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1" name="Rombo 40">
            <a:extLst>
              <a:ext uri="{FF2B5EF4-FFF2-40B4-BE49-F238E27FC236}">
                <a16:creationId xmlns:a16="http://schemas.microsoft.com/office/drawing/2014/main" id="{2AE85753-AEA5-AB9F-ABD9-16EF48DAECB6}"/>
              </a:ext>
            </a:extLst>
          </p:cNvPr>
          <p:cNvSpPr/>
          <p:nvPr/>
        </p:nvSpPr>
        <p:spPr>
          <a:xfrm>
            <a:off x="4319328" y="3544178"/>
            <a:ext cx="108000" cy="108000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3697"/>
            <a:endParaRPr lang="ca-ES" sz="900">
              <a:solidFill>
                <a:schemeClr val="tx1">
                  <a:lumMod val="75000"/>
                  <a:lumOff val="25000"/>
                </a:schemeClr>
              </a:solidFill>
              <a:latin typeface="FC BARCELONA Semibold" panose="00000600000000000000" pitchFamily="50" charset="0"/>
            </a:endParaRPr>
          </a:p>
        </p:txBody>
      </p:sp>
      <p:sp>
        <p:nvSpPr>
          <p:cNvPr id="42" name="QuadreDeText 85">
            <a:extLst>
              <a:ext uri="{FF2B5EF4-FFF2-40B4-BE49-F238E27FC236}">
                <a16:creationId xmlns:a16="http://schemas.microsoft.com/office/drawing/2014/main" id="{4A59FF8A-1155-7B34-481A-BDE897556B43}"/>
              </a:ext>
            </a:extLst>
          </p:cNvPr>
          <p:cNvSpPr txBox="1"/>
          <p:nvPr/>
        </p:nvSpPr>
        <p:spPr>
          <a:xfrm>
            <a:off x="2366673" y="3439982"/>
            <a:ext cx="1961731" cy="31450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53578" tIns="53578" rIns="53578" bIns="53578" numCol="1" spcCol="38100" rtlCol="0" anchor="ctr">
            <a:noAutofit/>
          </a:bodyPr>
          <a:lstStyle/>
          <a:p>
            <a:pPr algn="r" defTabSz="438118" latinLnBrk="1" hangingPunct="0">
              <a:defRPr/>
            </a:pPr>
            <a:r>
              <a:rPr lang="ca-ES" sz="850" kern="0" dirty="0">
                <a:solidFill>
                  <a:schemeClr val="bg1"/>
                </a:solidFill>
                <a:latin typeface="FC BARCELONA Semibold" panose="00000600000000000000" pitchFamily="50" charset="0"/>
                <a:sym typeface="Helvetica Light"/>
              </a:rPr>
              <a:t>100% CAPACITAT 1A &amp; 2A GRADERIA</a:t>
            </a:r>
          </a:p>
          <a:p>
            <a:pPr algn="r" defTabSz="438118" latinLnBrk="1" hangingPunct="0">
              <a:defRPr/>
            </a:pPr>
            <a:r>
              <a:rPr lang="ca-ES" sz="850" kern="0" dirty="0">
                <a:solidFill>
                  <a:schemeClr val="bg1"/>
                </a:solidFill>
                <a:latin typeface="FC BARCELONA Semibold" panose="00000600000000000000" pitchFamily="50" charset="0"/>
                <a:sym typeface="Helvetica Light"/>
              </a:rPr>
              <a:t>INAUGURACIÓ MUSEU</a:t>
            </a:r>
          </a:p>
        </p:txBody>
      </p:sp>
      <p:sp>
        <p:nvSpPr>
          <p:cNvPr id="43" name="QuadreDeText 57">
            <a:extLst>
              <a:ext uri="{FF2B5EF4-FFF2-40B4-BE49-F238E27FC236}">
                <a16:creationId xmlns:a16="http://schemas.microsoft.com/office/drawing/2014/main" id="{0564CF06-92C4-72BD-3DD1-0BB84F2A12A5}"/>
              </a:ext>
            </a:extLst>
          </p:cNvPr>
          <p:cNvSpPr txBox="1"/>
          <p:nvPr/>
        </p:nvSpPr>
        <p:spPr>
          <a:xfrm>
            <a:off x="1177101" y="3537589"/>
            <a:ext cx="1038236" cy="121256"/>
          </a:xfrm>
          <a:prstGeom prst="rect">
            <a:avLst/>
          </a:prstGeom>
          <a:solidFill>
            <a:srgbClr val="00B050"/>
          </a:solidFill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53578" tIns="53578" rIns="53578" bIns="53578" numCol="1" spcCol="38100" rtlCol="0" anchor="ctr">
            <a:noAutofit/>
          </a:bodyPr>
          <a:lstStyle>
            <a:defPPr>
              <a:defRPr lang="es-ES"/>
            </a:defPPr>
            <a:lvl1pPr marL="0" marR="0" indent="0" algn="ctr" defTabSz="58420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</a:defRPr>
            </a:lvl1pPr>
          </a:lstStyle>
          <a:p>
            <a:pPr defTabSz="438118">
              <a:defRPr/>
            </a:pPr>
            <a:r>
              <a:rPr lang="ca-ES" sz="850" kern="0" dirty="0">
                <a:solidFill>
                  <a:srgbClr val="FFFFFF"/>
                </a:solidFill>
                <a:latin typeface="FC BARCELONA Semibold" panose="00000600000000000000" pitchFamily="50" charset="0"/>
                <a:sym typeface="Helvetica Light"/>
              </a:rPr>
              <a:t>DEMOLICIÓ 3A</a:t>
            </a:r>
          </a:p>
        </p:txBody>
      </p:sp>
      <p:sp>
        <p:nvSpPr>
          <p:cNvPr id="44" name="QuadreDeText 57">
            <a:extLst>
              <a:ext uri="{FF2B5EF4-FFF2-40B4-BE49-F238E27FC236}">
                <a16:creationId xmlns:a16="http://schemas.microsoft.com/office/drawing/2014/main" id="{4C91E6D1-148C-205A-8EAB-4B5BEDD83C71}"/>
              </a:ext>
            </a:extLst>
          </p:cNvPr>
          <p:cNvSpPr txBox="1"/>
          <p:nvPr/>
        </p:nvSpPr>
        <p:spPr>
          <a:xfrm>
            <a:off x="3792809" y="3826300"/>
            <a:ext cx="2096362" cy="118800"/>
          </a:xfrm>
          <a:prstGeom prst="rect">
            <a:avLst/>
          </a:prstGeom>
          <a:solidFill>
            <a:srgbClr val="154285"/>
          </a:solidFill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53578" tIns="53578" rIns="53578" bIns="53578" numCol="1" spcCol="38100" rtlCol="0" anchor="ctr">
            <a:noAutofit/>
          </a:bodyPr>
          <a:lstStyle>
            <a:defPPr>
              <a:defRPr lang="es-ES"/>
            </a:defPPr>
            <a:lvl1pPr marL="0" marR="0" indent="0" algn="ctr" defTabSz="58420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</a:defRPr>
            </a:lvl1pPr>
          </a:lstStyle>
          <a:p>
            <a:pPr defTabSz="438118">
              <a:defRPr/>
            </a:pPr>
            <a:r>
              <a:rPr lang="ca-ES" sz="850" kern="0" dirty="0">
                <a:solidFill>
                  <a:srgbClr val="FFFFFF"/>
                </a:solidFill>
                <a:latin typeface="FC BARCELONA Semibold" panose="00000600000000000000" pitchFamily="50" charset="0"/>
                <a:sym typeface="Helvetica Light"/>
              </a:rPr>
              <a:t>COBERTA CABLEJAT, BIG LIFT, MEMBRANA</a:t>
            </a:r>
          </a:p>
        </p:txBody>
      </p:sp>
      <p:sp>
        <p:nvSpPr>
          <p:cNvPr id="45" name="QuadreDeText 57">
            <a:extLst>
              <a:ext uri="{FF2B5EF4-FFF2-40B4-BE49-F238E27FC236}">
                <a16:creationId xmlns:a16="http://schemas.microsoft.com/office/drawing/2014/main" id="{0DC9E862-DDC7-9A14-24BD-BF7911325891}"/>
              </a:ext>
            </a:extLst>
          </p:cNvPr>
          <p:cNvSpPr txBox="1"/>
          <p:nvPr/>
        </p:nvSpPr>
        <p:spPr>
          <a:xfrm>
            <a:off x="2499107" y="4290623"/>
            <a:ext cx="5451028" cy="130429"/>
          </a:xfrm>
          <a:prstGeom prst="rect">
            <a:avLst/>
          </a:prstGeom>
          <a:solidFill>
            <a:srgbClr val="154285"/>
          </a:solidFill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53578" tIns="53578" rIns="53578" bIns="53578" numCol="1" spcCol="38100" rtlCol="0" anchor="ctr">
            <a:noAutofit/>
          </a:bodyPr>
          <a:lstStyle>
            <a:defPPr>
              <a:defRPr lang="es-ES"/>
            </a:defPPr>
            <a:lvl1pPr marL="0" marR="0" indent="0" algn="ctr" defTabSz="58420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</a:defRPr>
            </a:lvl1pPr>
          </a:lstStyle>
          <a:p>
            <a:pPr defTabSz="438118">
              <a:defRPr/>
            </a:pPr>
            <a:r>
              <a:rPr lang="ca-ES" sz="850" kern="0" dirty="0">
                <a:solidFill>
                  <a:srgbClr val="FFFFFF"/>
                </a:solidFill>
                <a:latin typeface="FC BARCELONA Semibold" panose="00000600000000000000" pitchFamily="50" charset="0"/>
                <a:sym typeface="Helvetica Light"/>
              </a:rPr>
              <a:t>        INSTAL·LACIONS + INTERIORISME 3A</a:t>
            </a:r>
          </a:p>
        </p:txBody>
      </p:sp>
      <p:sp>
        <p:nvSpPr>
          <p:cNvPr id="46" name="QuadreDeText 57">
            <a:extLst>
              <a:ext uri="{FF2B5EF4-FFF2-40B4-BE49-F238E27FC236}">
                <a16:creationId xmlns:a16="http://schemas.microsoft.com/office/drawing/2014/main" id="{D9EC174C-5809-626D-984C-3647DC1D4187}"/>
              </a:ext>
            </a:extLst>
          </p:cNvPr>
          <p:cNvSpPr txBox="1"/>
          <p:nvPr/>
        </p:nvSpPr>
        <p:spPr>
          <a:xfrm>
            <a:off x="3500065" y="4136246"/>
            <a:ext cx="1881103" cy="118800"/>
          </a:xfrm>
          <a:prstGeom prst="rect">
            <a:avLst/>
          </a:prstGeom>
          <a:solidFill>
            <a:srgbClr val="154285"/>
          </a:solidFill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53578" tIns="53578" rIns="53578" bIns="53578" numCol="1" spcCol="38100" rtlCol="0" anchor="ctr">
            <a:noAutofit/>
          </a:bodyPr>
          <a:lstStyle>
            <a:defPPr>
              <a:defRPr lang="es-ES"/>
            </a:defPPr>
            <a:lvl1pPr marL="0" marR="0" indent="0" algn="ctr" defTabSz="58420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</a:defRPr>
            </a:lvl1pPr>
          </a:lstStyle>
          <a:p>
            <a:pPr defTabSz="438118">
              <a:defRPr/>
            </a:pPr>
            <a:r>
              <a:rPr lang="ca-ES" sz="850" kern="0" dirty="0">
                <a:solidFill>
                  <a:srgbClr val="FFFFFF"/>
                </a:solidFill>
                <a:latin typeface="FC BARCELONA Semibold" panose="00000600000000000000" pitchFamily="50" charset="0"/>
                <a:sym typeface="Helvetica Light"/>
              </a:rPr>
              <a:t>ANELLS VIP</a:t>
            </a:r>
          </a:p>
        </p:txBody>
      </p:sp>
      <p:sp>
        <p:nvSpPr>
          <p:cNvPr id="47" name="Rombo 46">
            <a:extLst>
              <a:ext uri="{FF2B5EF4-FFF2-40B4-BE49-F238E27FC236}">
                <a16:creationId xmlns:a16="http://schemas.microsoft.com/office/drawing/2014/main" id="{E10CEF45-7F3B-310A-D08D-FE2AF31BE080}"/>
              </a:ext>
            </a:extLst>
          </p:cNvPr>
          <p:cNvSpPr/>
          <p:nvPr/>
        </p:nvSpPr>
        <p:spPr>
          <a:xfrm>
            <a:off x="6112276" y="3546032"/>
            <a:ext cx="108000" cy="108000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3697"/>
            <a:endParaRPr lang="ca-ES" sz="900">
              <a:solidFill>
                <a:schemeClr val="tx1">
                  <a:lumMod val="75000"/>
                  <a:lumOff val="25000"/>
                </a:schemeClr>
              </a:solidFill>
              <a:latin typeface="FC BARCELONA Semibold" panose="00000600000000000000" pitchFamily="50" charset="0"/>
            </a:endParaRPr>
          </a:p>
        </p:txBody>
      </p:sp>
      <p:sp>
        <p:nvSpPr>
          <p:cNvPr id="48" name="QuadreDeText 85">
            <a:extLst>
              <a:ext uri="{FF2B5EF4-FFF2-40B4-BE49-F238E27FC236}">
                <a16:creationId xmlns:a16="http://schemas.microsoft.com/office/drawing/2014/main" id="{BE84F6F2-E734-42A7-62EA-F2DB2BA66645}"/>
              </a:ext>
            </a:extLst>
          </p:cNvPr>
          <p:cNvSpPr txBox="1"/>
          <p:nvPr/>
        </p:nvSpPr>
        <p:spPr>
          <a:xfrm>
            <a:off x="6217500" y="3519336"/>
            <a:ext cx="1740746" cy="16139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53578" tIns="53578" rIns="53578" bIns="53578" numCol="1" spcCol="38100" rtlCol="0" anchor="ctr">
            <a:noAutofit/>
          </a:bodyPr>
          <a:lstStyle/>
          <a:p>
            <a:pPr defTabSz="438118" latinLnBrk="1" hangingPunct="0">
              <a:defRPr/>
            </a:pPr>
            <a:r>
              <a:rPr lang="ca-ES" sz="850" kern="0" dirty="0">
                <a:solidFill>
                  <a:schemeClr val="bg1"/>
                </a:solidFill>
                <a:latin typeface="FC BARCELONA Semibold" panose="00000600000000000000" pitchFamily="50" charset="0"/>
                <a:sym typeface="Helvetica Light"/>
              </a:rPr>
              <a:t>100% CAPACITAT 3A I VIP</a:t>
            </a:r>
          </a:p>
        </p:txBody>
      </p:sp>
      <p:sp>
        <p:nvSpPr>
          <p:cNvPr id="49" name="Rombo 48">
            <a:extLst>
              <a:ext uri="{FF2B5EF4-FFF2-40B4-BE49-F238E27FC236}">
                <a16:creationId xmlns:a16="http://schemas.microsoft.com/office/drawing/2014/main" id="{D245B9B4-3E6E-38E3-E818-02917C09A106}"/>
              </a:ext>
            </a:extLst>
          </p:cNvPr>
          <p:cNvSpPr/>
          <p:nvPr/>
        </p:nvSpPr>
        <p:spPr>
          <a:xfrm>
            <a:off x="5590873" y="3548587"/>
            <a:ext cx="108000" cy="108000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3697"/>
            <a:endParaRPr lang="ca-ES" sz="900">
              <a:solidFill>
                <a:schemeClr val="tx1">
                  <a:lumMod val="75000"/>
                  <a:lumOff val="25000"/>
                </a:schemeClr>
              </a:solidFill>
              <a:latin typeface="FC BARCELONA Semibold" panose="00000600000000000000" pitchFamily="50" charset="0"/>
            </a:endParaRPr>
          </a:p>
        </p:txBody>
      </p:sp>
      <p:sp>
        <p:nvSpPr>
          <p:cNvPr id="50" name="QuadreDeText 85">
            <a:extLst>
              <a:ext uri="{FF2B5EF4-FFF2-40B4-BE49-F238E27FC236}">
                <a16:creationId xmlns:a16="http://schemas.microsoft.com/office/drawing/2014/main" id="{589E50E5-9612-49C4-3A2E-34D85AD0BC37}"/>
              </a:ext>
            </a:extLst>
          </p:cNvPr>
          <p:cNvSpPr txBox="1"/>
          <p:nvPr/>
        </p:nvSpPr>
        <p:spPr>
          <a:xfrm>
            <a:off x="4229970" y="3527486"/>
            <a:ext cx="1360903" cy="16139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53578" tIns="53578" rIns="53578" bIns="53578" numCol="1" spcCol="38100" rtlCol="0" anchor="ctr">
            <a:noAutofit/>
          </a:bodyPr>
          <a:lstStyle/>
          <a:p>
            <a:pPr algn="r" defTabSz="438118" latinLnBrk="1" hangingPunct="0">
              <a:defRPr/>
            </a:pPr>
            <a:r>
              <a:rPr lang="ca-ES" sz="850" kern="0">
                <a:solidFill>
                  <a:schemeClr val="bg1"/>
                </a:solidFill>
                <a:latin typeface="FC BARCELONA Semibold" panose="00000600000000000000" pitchFamily="50" charset="0"/>
                <a:sym typeface="Helvetica Light"/>
              </a:rPr>
              <a:t>INAUGURACIÓ BOTIGA</a:t>
            </a:r>
          </a:p>
        </p:txBody>
      </p: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B85C85FD-A6BE-3298-754A-C2C329B162E3}"/>
              </a:ext>
            </a:extLst>
          </p:cNvPr>
          <p:cNvCxnSpPr>
            <a:cxnSpLocks/>
          </p:cNvCxnSpPr>
          <p:nvPr/>
        </p:nvCxnSpPr>
        <p:spPr>
          <a:xfrm>
            <a:off x="2215336" y="2877619"/>
            <a:ext cx="0" cy="1770766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QuadreDeText 75">
            <a:extLst>
              <a:ext uri="{FF2B5EF4-FFF2-40B4-BE49-F238E27FC236}">
                <a16:creationId xmlns:a16="http://schemas.microsoft.com/office/drawing/2014/main" id="{B432C539-A970-F9AB-B046-EDDE4EE392B0}"/>
              </a:ext>
            </a:extLst>
          </p:cNvPr>
          <p:cNvSpPr txBox="1"/>
          <p:nvPr/>
        </p:nvSpPr>
        <p:spPr>
          <a:xfrm>
            <a:off x="1177094" y="4460628"/>
            <a:ext cx="3221652" cy="1793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38270" tIns="20250" rIns="38270" bIns="20250" numCol="1" spcCol="38100" rtlCol="0" anchor="ctr">
            <a:spAutoFit/>
          </a:bodyPr>
          <a:lstStyle>
            <a:defPPr>
              <a:defRPr lang="es-ES"/>
            </a:defPPr>
            <a:lvl1pPr algn="r" defTabSz="556378" latinLnBrk="1" hangingPunct="0">
              <a:defRPr sz="900" b="1" kern="0">
                <a:solidFill>
                  <a:srgbClr val="5BA683"/>
                </a:solidFill>
              </a:defRPr>
            </a:lvl1pPr>
          </a:lstStyle>
          <a:p>
            <a:pPr algn="ctr"/>
            <a:r>
              <a:rPr lang="ca-ES" dirty="0">
                <a:solidFill>
                  <a:srgbClr val="FDC52C"/>
                </a:solidFill>
                <a:latin typeface="FC BARCELONA Semibold" panose="00000600000000000000" pitchFamily="50" charset="0"/>
                <a:sym typeface="Helvetica Light"/>
              </a:rPr>
              <a:t>JUGAR A L’ESTADI OLÍMPIC LLUÍS COMPANYS</a:t>
            </a:r>
          </a:p>
        </p:txBody>
      </p:sp>
      <p:sp>
        <p:nvSpPr>
          <p:cNvPr id="53" name="QuadreDeText 57">
            <a:extLst>
              <a:ext uri="{FF2B5EF4-FFF2-40B4-BE49-F238E27FC236}">
                <a16:creationId xmlns:a16="http://schemas.microsoft.com/office/drawing/2014/main" id="{294511CE-0D86-47A7-B561-F125F6921898}"/>
              </a:ext>
            </a:extLst>
          </p:cNvPr>
          <p:cNvSpPr txBox="1"/>
          <p:nvPr/>
        </p:nvSpPr>
        <p:spPr>
          <a:xfrm>
            <a:off x="2112498" y="3824824"/>
            <a:ext cx="1425359" cy="13338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53578" tIns="53578" rIns="53578" bIns="53578" numCol="1" spcCol="38100" rtlCol="0" anchor="ctr">
            <a:noAutofit/>
          </a:bodyPr>
          <a:lstStyle>
            <a:defPPr>
              <a:defRPr lang="es-ES"/>
            </a:defPPr>
            <a:lvl1pPr marL="0" marR="0" indent="0" algn="ctr" defTabSz="58420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</a:defRPr>
            </a:lvl1pPr>
          </a:lstStyle>
          <a:p>
            <a:pPr defTabSz="438118">
              <a:defRPr/>
            </a:pPr>
            <a:r>
              <a:rPr lang="ca-ES" sz="850" kern="0" dirty="0">
                <a:solidFill>
                  <a:srgbClr val="FFFFFF"/>
                </a:solidFill>
                <a:latin typeface="FC BARCELONA Semibold" panose="00000600000000000000" pitchFamily="50" charset="0"/>
                <a:sym typeface="Helvetica Light"/>
              </a:rPr>
              <a:t>FONAMENTS I ESTRUCTURA 3A</a:t>
            </a:r>
          </a:p>
        </p:txBody>
      </p:sp>
      <p:pic>
        <p:nvPicPr>
          <p:cNvPr id="55" name="Marcador de posición de imagen 54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278B62C6-6C04-EF50-F490-E3C4B00A3B7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-34482" r="-34482"/>
          <a:stretch/>
        </p:blipFill>
        <p:spPr>
          <a:xfrm>
            <a:off x="4135438" y="1214405"/>
            <a:ext cx="5008562" cy="1808162"/>
          </a:xfrm>
          <a:prstGeom prst="rect">
            <a:avLst/>
          </a:prstGeom>
        </p:spPr>
      </p:pic>
      <p:sp>
        <p:nvSpPr>
          <p:cNvPr id="60" name="Rectángulo 59">
            <a:extLst>
              <a:ext uri="{FF2B5EF4-FFF2-40B4-BE49-F238E27FC236}">
                <a16:creationId xmlns:a16="http://schemas.microsoft.com/office/drawing/2014/main" id="{100E0F90-0CAD-3524-9CBC-3D69B0329E10}"/>
              </a:ext>
            </a:extLst>
          </p:cNvPr>
          <p:cNvSpPr/>
          <p:nvPr/>
        </p:nvSpPr>
        <p:spPr>
          <a:xfrm>
            <a:off x="1622949" y="3982328"/>
            <a:ext cx="834237" cy="1188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61" name="Rectángulo 60">
            <a:extLst>
              <a:ext uri="{FF2B5EF4-FFF2-40B4-BE49-F238E27FC236}">
                <a16:creationId xmlns:a16="http://schemas.microsoft.com/office/drawing/2014/main" id="{8E616ADA-EC4C-87C8-6E71-1470F7F1E5F7}"/>
              </a:ext>
            </a:extLst>
          </p:cNvPr>
          <p:cNvSpPr/>
          <p:nvPr/>
        </p:nvSpPr>
        <p:spPr>
          <a:xfrm>
            <a:off x="2220597" y="3982328"/>
            <a:ext cx="2178149" cy="118800"/>
          </a:xfrm>
          <a:prstGeom prst="rect">
            <a:avLst/>
          </a:prstGeom>
          <a:solidFill>
            <a:srgbClr val="1542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54" name="QuadreDeText 57">
            <a:extLst>
              <a:ext uri="{FF2B5EF4-FFF2-40B4-BE49-F238E27FC236}">
                <a16:creationId xmlns:a16="http://schemas.microsoft.com/office/drawing/2014/main" id="{C0E52FBF-672D-A871-388C-3173B0C3F86F}"/>
              </a:ext>
            </a:extLst>
          </p:cNvPr>
          <p:cNvSpPr txBox="1"/>
          <p:nvPr/>
        </p:nvSpPr>
        <p:spPr>
          <a:xfrm>
            <a:off x="1622951" y="3981364"/>
            <a:ext cx="3010736" cy="11880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53578" tIns="53578" rIns="53578" bIns="53578" numCol="1" spcCol="38100" rtlCol="0" anchor="ctr">
            <a:noAutofit/>
          </a:bodyPr>
          <a:lstStyle>
            <a:defPPr>
              <a:defRPr lang="es-ES"/>
            </a:defPPr>
            <a:lvl1pPr marL="0" marR="0" indent="0" algn="ctr" defTabSz="58420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</a:defRPr>
            </a:lvl1pPr>
          </a:lstStyle>
          <a:p>
            <a:pPr defTabSz="438118">
              <a:defRPr/>
            </a:pPr>
            <a:r>
              <a:rPr lang="ca-ES" sz="850" kern="0" dirty="0">
                <a:solidFill>
                  <a:srgbClr val="FFFFFF"/>
                </a:solidFill>
                <a:latin typeface="FC BARCELONA Semibold" panose="00000600000000000000" pitchFamily="50" charset="0"/>
                <a:sym typeface="Helvetica Light"/>
              </a:rPr>
              <a:t>INSTAL·LACIONS + INTERIORISME 1A I 2A GRADERIA</a:t>
            </a:r>
          </a:p>
        </p:txBody>
      </p:sp>
    </p:spTree>
    <p:extLst>
      <p:ext uri="{BB962C8B-B14F-4D97-AF65-F5344CB8AC3E}">
        <p14:creationId xmlns:p14="http://schemas.microsoft.com/office/powerpoint/2010/main" val="57895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9752CFA3-9707-E82F-B761-FF78B02AC51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3759054"/>
              </p:ext>
            </p:extLst>
          </p:nvPr>
        </p:nvGraphicFramePr>
        <p:xfrm>
          <a:off x="2088648" y="1166031"/>
          <a:ext cx="4977699" cy="38454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ítulo 7">
            <a:extLst>
              <a:ext uri="{FF2B5EF4-FFF2-40B4-BE49-F238E27FC236}">
                <a16:creationId xmlns:a16="http://schemas.microsoft.com/office/drawing/2014/main" id="{C5CB92A7-03A6-0045-81F8-A6ADE9F2A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z="3000" dirty="0"/>
              <a:t>ESPAI BARÇA INVERSIÓ</a:t>
            </a:r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2959FC2D-9DEF-2562-9872-C38B1B853E2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3627" y="1219414"/>
            <a:ext cx="8436626" cy="169912"/>
          </a:xfrm>
        </p:spPr>
        <p:txBody>
          <a:bodyPr/>
          <a:lstStyle/>
          <a:p>
            <a:pPr algn="ctr"/>
            <a:r>
              <a:rPr lang="es-ES" dirty="0"/>
              <a:t>TOTAL INVERSIÓ</a:t>
            </a:r>
          </a:p>
        </p:txBody>
      </p:sp>
      <p:sp>
        <p:nvSpPr>
          <p:cNvPr id="12" name="Marcador de texto 4">
            <a:extLst>
              <a:ext uri="{FF2B5EF4-FFF2-40B4-BE49-F238E27FC236}">
                <a16:creationId xmlns:a16="http://schemas.microsoft.com/office/drawing/2014/main" id="{9C3990F1-6ED7-44D8-E520-FC63191D29E5}"/>
              </a:ext>
            </a:extLst>
          </p:cNvPr>
          <p:cNvSpPr txBox="1">
            <a:spLocks/>
          </p:cNvSpPr>
          <p:nvPr/>
        </p:nvSpPr>
        <p:spPr>
          <a:xfrm>
            <a:off x="545089" y="1877261"/>
            <a:ext cx="2135909" cy="325748"/>
          </a:xfrm>
          <a:prstGeom prst="rect">
            <a:avLst/>
          </a:prstGeom>
        </p:spPr>
        <p:txBody>
          <a:bodyPr lIns="0" rIns="0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09570">
              <a:buClr>
                <a:srgbClr val="FDC52B"/>
              </a:buClr>
              <a:buNone/>
            </a:pPr>
            <a:r>
              <a:rPr lang="es-ES" sz="1800" b="1" dirty="0">
                <a:solidFill>
                  <a:schemeClr val="bg1"/>
                </a:solidFill>
                <a:latin typeface="FC BARCELONA" pitchFamily="2" charset="77"/>
              </a:rPr>
              <a:t>TOTAL INVERSIÓ</a:t>
            </a:r>
          </a:p>
        </p:txBody>
      </p:sp>
      <p:sp>
        <p:nvSpPr>
          <p:cNvPr id="14" name="CuadroTexto 1">
            <a:extLst>
              <a:ext uri="{FF2B5EF4-FFF2-40B4-BE49-F238E27FC236}">
                <a16:creationId xmlns:a16="http://schemas.microsoft.com/office/drawing/2014/main" id="{9C572A7C-2776-C918-10CD-8B2432E09755}"/>
              </a:ext>
            </a:extLst>
          </p:cNvPr>
          <p:cNvSpPr txBox="1"/>
          <p:nvPr/>
        </p:nvSpPr>
        <p:spPr>
          <a:xfrm>
            <a:off x="6677054" y="2222651"/>
            <a:ext cx="1528525" cy="47049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ca-ES" sz="1200" dirty="0">
                <a:solidFill>
                  <a:schemeClr val="bg1"/>
                </a:solidFill>
                <a:latin typeface="FC BARCELONA" pitchFamily="2" charset="77"/>
              </a:rPr>
              <a:t>CONSTRUÏT FINS SETEMBRE 2023</a:t>
            </a:r>
          </a:p>
        </p:txBody>
      </p:sp>
      <p:sp>
        <p:nvSpPr>
          <p:cNvPr id="15" name="CuadroTexto 1">
            <a:extLst>
              <a:ext uri="{FF2B5EF4-FFF2-40B4-BE49-F238E27FC236}">
                <a16:creationId xmlns:a16="http://schemas.microsoft.com/office/drawing/2014/main" id="{64A5CD20-7184-29D9-35C3-AFBE0685484D}"/>
              </a:ext>
            </a:extLst>
          </p:cNvPr>
          <p:cNvSpPr txBox="1"/>
          <p:nvPr/>
        </p:nvSpPr>
        <p:spPr>
          <a:xfrm>
            <a:off x="6677055" y="2931574"/>
            <a:ext cx="1320096" cy="31432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ca-ES" sz="1200" dirty="0">
                <a:solidFill>
                  <a:schemeClr val="bg1"/>
                </a:solidFill>
                <a:latin typeface="FC BARCELONA" pitchFamily="2" charset="77"/>
              </a:rPr>
              <a:t>PRESSUPOST PENDENT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B5086598-F19B-BED9-C7FE-086352E388DC}"/>
              </a:ext>
            </a:extLst>
          </p:cNvPr>
          <p:cNvSpPr/>
          <p:nvPr/>
        </p:nvSpPr>
        <p:spPr>
          <a:xfrm>
            <a:off x="6500591" y="2316244"/>
            <a:ext cx="180000" cy="180000"/>
          </a:xfrm>
          <a:prstGeom prst="rect">
            <a:avLst/>
          </a:prstGeom>
          <a:solidFill>
            <a:srgbClr val="FDC5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6B58A87D-C66E-3D3D-FEBE-9C5B58605128}"/>
              </a:ext>
            </a:extLst>
          </p:cNvPr>
          <p:cNvSpPr/>
          <p:nvPr/>
        </p:nvSpPr>
        <p:spPr>
          <a:xfrm>
            <a:off x="6497054" y="3019181"/>
            <a:ext cx="180000" cy="180000"/>
          </a:xfrm>
          <a:prstGeom prst="rect">
            <a:avLst/>
          </a:prstGeom>
          <a:solidFill>
            <a:srgbClr val="1542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8" name="CuadroTexto 1">
            <a:extLst>
              <a:ext uri="{FF2B5EF4-FFF2-40B4-BE49-F238E27FC236}">
                <a16:creationId xmlns:a16="http://schemas.microsoft.com/office/drawing/2014/main" id="{1BEF1783-BAF1-DB52-9529-85776D183C0B}"/>
              </a:ext>
            </a:extLst>
          </p:cNvPr>
          <p:cNvSpPr txBox="1"/>
          <p:nvPr/>
        </p:nvSpPr>
        <p:spPr>
          <a:xfrm>
            <a:off x="4583826" y="2178860"/>
            <a:ext cx="985961" cy="28035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a-ES" sz="1600" b="1" dirty="0">
                <a:solidFill>
                  <a:srgbClr val="181733"/>
                </a:solidFill>
                <a:latin typeface="FC BARCELONA" panose="00000500000000000000" pitchFamily="50" charset="0"/>
              </a:rPr>
              <a:t>(15%)</a:t>
            </a:r>
          </a:p>
        </p:txBody>
      </p:sp>
      <p:sp>
        <p:nvSpPr>
          <p:cNvPr id="19" name="CuadroTexto 1">
            <a:extLst>
              <a:ext uri="{FF2B5EF4-FFF2-40B4-BE49-F238E27FC236}">
                <a16:creationId xmlns:a16="http://schemas.microsoft.com/office/drawing/2014/main" id="{93F84BE7-6717-C3B1-9E1B-4C58429DFDDB}"/>
              </a:ext>
            </a:extLst>
          </p:cNvPr>
          <p:cNvSpPr txBox="1"/>
          <p:nvPr/>
        </p:nvSpPr>
        <p:spPr>
          <a:xfrm>
            <a:off x="4108390" y="4108866"/>
            <a:ext cx="927100" cy="32407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a-ES" sz="1600" b="1" dirty="0">
                <a:solidFill>
                  <a:schemeClr val="bg1"/>
                </a:solidFill>
                <a:latin typeface="FC BARCELONA" panose="00000500000000000000" pitchFamily="50" charset="0"/>
              </a:rPr>
              <a:t>(85%)</a:t>
            </a:r>
          </a:p>
        </p:txBody>
      </p:sp>
      <p:sp>
        <p:nvSpPr>
          <p:cNvPr id="21" name="Marcador de texto 4">
            <a:extLst>
              <a:ext uri="{FF2B5EF4-FFF2-40B4-BE49-F238E27FC236}">
                <a16:creationId xmlns:a16="http://schemas.microsoft.com/office/drawing/2014/main" id="{273A7A62-6F49-3024-FE50-B393788A08F0}"/>
              </a:ext>
            </a:extLst>
          </p:cNvPr>
          <p:cNvSpPr txBox="1">
            <a:spLocks/>
          </p:cNvSpPr>
          <p:nvPr/>
        </p:nvSpPr>
        <p:spPr>
          <a:xfrm>
            <a:off x="484527" y="2004942"/>
            <a:ext cx="2257032" cy="956247"/>
          </a:xfrm>
          <a:prstGeom prst="rect">
            <a:avLst/>
          </a:prstGeom>
        </p:spPr>
        <p:txBody>
          <a:bodyPr lIns="0" rIns="0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570">
              <a:buClr>
                <a:srgbClr val="FDC52B"/>
              </a:buClr>
              <a:buNone/>
            </a:pPr>
            <a:r>
              <a:rPr lang="es-ES" sz="7200" b="1" dirty="0">
                <a:solidFill>
                  <a:srgbClr val="FDC52B"/>
                </a:solidFill>
                <a:latin typeface="FC BARCELONA Extrabold" pitchFamily="2" charset="77"/>
              </a:rPr>
              <a:t>1.500</a:t>
            </a:r>
          </a:p>
        </p:txBody>
      </p:sp>
      <p:sp>
        <p:nvSpPr>
          <p:cNvPr id="23" name="Marcador de texto 4">
            <a:extLst>
              <a:ext uri="{FF2B5EF4-FFF2-40B4-BE49-F238E27FC236}">
                <a16:creationId xmlns:a16="http://schemas.microsoft.com/office/drawing/2014/main" id="{B1F90E23-7D38-CBD8-9AF8-9C1D7FD7BCE0}"/>
              </a:ext>
            </a:extLst>
          </p:cNvPr>
          <p:cNvSpPr txBox="1">
            <a:spLocks/>
          </p:cNvSpPr>
          <p:nvPr/>
        </p:nvSpPr>
        <p:spPr>
          <a:xfrm>
            <a:off x="484527" y="2947459"/>
            <a:ext cx="2132163" cy="314326"/>
          </a:xfrm>
          <a:prstGeom prst="rect">
            <a:avLst/>
          </a:prstGeom>
        </p:spPr>
        <p:txBody>
          <a:bodyPr lIns="0" rIns="0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09570">
              <a:buClr>
                <a:srgbClr val="FDC52B"/>
              </a:buClr>
              <a:buNone/>
            </a:pPr>
            <a:r>
              <a:rPr lang="es-ES" sz="2100" b="1" dirty="0">
                <a:solidFill>
                  <a:srgbClr val="FDC52B"/>
                </a:solidFill>
                <a:latin typeface="FC BARCELONA" pitchFamily="2" charset="77"/>
              </a:rPr>
              <a:t>MILIONS D’EUROS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1AA01B7-55CF-C2BF-05E6-4E4E711C19A4}"/>
              </a:ext>
            </a:extLst>
          </p:cNvPr>
          <p:cNvSpPr txBox="1"/>
          <p:nvPr/>
        </p:nvSpPr>
        <p:spPr>
          <a:xfrm>
            <a:off x="5638976" y="4338617"/>
            <a:ext cx="4716349" cy="53713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ca-ES" sz="1200" dirty="0">
                <a:solidFill>
                  <a:schemeClr val="bg1"/>
                </a:solidFill>
                <a:latin typeface="FC BARCELONA" pitchFamily="2" charset="77"/>
              </a:rPr>
              <a:t>*22% SOBRE TOTAL CONSTRUCCIÓ (1.071 M€)</a:t>
            </a:r>
          </a:p>
        </p:txBody>
      </p:sp>
    </p:spTree>
    <p:extLst>
      <p:ext uri="{BB962C8B-B14F-4D97-AF65-F5344CB8AC3E}">
        <p14:creationId xmlns:p14="http://schemas.microsoft.com/office/powerpoint/2010/main" val="204746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09AB1B6-97B7-B388-C73B-6B7EC6C5731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4" name="Marcador de posición de imagen 16">
            <a:extLst>
              <a:ext uri="{FF2B5EF4-FFF2-40B4-BE49-F238E27FC236}">
                <a16:creationId xmlns:a16="http://schemas.microsoft.com/office/drawing/2014/main" id="{20B1D3B7-1364-783A-D7A3-682CE429D6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7" t="26376" r="14878" b="1003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342B454D-25B8-0962-9188-96FBE979A5A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81733">
              <a:alpha val="5716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80B28682-F6A2-516E-E03D-7FEAA57F0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020" y="1789069"/>
            <a:ext cx="8329960" cy="493569"/>
          </a:xfrm>
        </p:spPr>
        <p:txBody>
          <a:bodyPr/>
          <a:lstStyle/>
          <a:p>
            <a:r>
              <a:rPr lang="es-ES" dirty="0"/>
              <a:t>QUÈ FAREM A </a:t>
            </a:r>
            <a:br>
              <a:rPr lang="es-ES" dirty="0"/>
            </a:br>
            <a:r>
              <a:rPr lang="es-ES" dirty="0"/>
              <a:t>PARTIR D’AVUI?</a:t>
            </a:r>
            <a:br>
              <a:rPr lang="es-ES" dirty="0"/>
            </a:br>
            <a:endParaRPr lang="es-ES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77A48E9-5F3E-AF67-981E-87C549BADC2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4558" y="3960156"/>
            <a:ext cx="1074884" cy="49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73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DAF65D-3E54-0B15-41D3-129B8A6EF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ESPAI BARÇA CALENDARI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F481439B-802E-C6E7-5AC2-4EF83BB693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4491532"/>
              </p:ext>
            </p:extLst>
          </p:nvPr>
        </p:nvGraphicFramePr>
        <p:xfrm>
          <a:off x="353628" y="1577333"/>
          <a:ext cx="8436609" cy="31109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0641">
                  <a:extLst>
                    <a:ext uri="{9D8B030D-6E8A-4147-A177-3AD203B41FA5}">
                      <a16:colId xmlns:a16="http://schemas.microsoft.com/office/drawing/2014/main" val="3008297685"/>
                    </a:ext>
                  </a:extLst>
                </a:gridCol>
                <a:gridCol w="284856">
                  <a:extLst>
                    <a:ext uri="{9D8B030D-6E8A-4147-A177-3AD203B41FA5}">
                      <a16:colId xmlns:a16="http://schemas.microsoft.com/office/drawing/2014/main" val="3150215428"/>
                    </a:ext>
                  </a:extLst>
                </a:gridCol>
                <a:gridCol w="284856">
                  <a:extLst>
                    <a:ext uri="{9D8B030D-6E8A-4147-A177-3AD203B41FA5}">
                      <a16:colId xmlns:a16="http://schemas.microsoft.com/office/drawing/2014/main" val="2564761480"/>
                    </a:ext>
                  </a:extLst>
                </a:gridCol>
                <a:gridCol w="284856">
                  <a:extLst>
                    <a:ext uri="{9D8B030D-6E8A-4147-A177-3AD203B41FA5}">
                      <a16:colId xmlns:a16="http://schemas.microsoft.com/office/drawing/2014/main" val="790541856"/>
                    </a:ext>
                  </a:extLst>
                </a:gridCol>
                <a:gridCol w="284856">
                  <a:extLst>
                    <a:ext uri="{9D8B030D-6E8A-4147-A177-3AD203B41FA5}">
                      <a16:colId xmlns:a16="http://schemas.microsoft.com/office/drawing/2014/main" val="3775648101"/>
                    </a:ext>
                  </a:extLst>
                </a:gridCol>
                <a:gridCol w="284856">
                  <a:extLst>
                    <a:ext uri="{9D8B030D-6E8A-4147-A177-3AD203B41FA5}">
                      <a16:colId xmlns:a16="http://schemas.microsoft.com/office/drawing/2014/main" val="965392362"/>
                    </a:ext>
                  </a:extLst>
                </a:gridCol>
                <a:gridCol w="284856">
                  <a:extLst>
                    <a:ext uri="{9D8B030D-6E8A-4147-A177-3AD203B41FA5}">
                      <a16:colId xmlns:a16="http://schemas.microsoft.com/office/drawing/2014/main" val="321875241"/>
                    </a:ext>
                  </a:extLst>
                </a:gridCol>
                <a:gridCol w="284856">
                  <a:extLst>
                    <a:ext uri="{9D8B030D-6E8A-4147-A177-3AD203B41FA5}">
                      <a16:colId xmlns:a16="http://schemas.microsoft.com/office/drawing/2014/main" val="625732416"/>
                    </a:ext>
                  </a:extLst>
                </a:gridCol>
                <a:gridCol w="284856">
                  <a:extLst>
                    <a:ext uri="{9D8B030D-6E8A-4147-A177-3AD203B41FA5}">
                      <a16:colId xmlns:a16="http://schemas.microsoft.com/office/drawing/2014/main" val="2477955116"/>
                    </a:ext>
                  </a:extLst>
                </a:gridCol>
                <a:gridCol w="284856">
                  <a:extLst>
                    <a:ext uri="{9D8B030D-6E8A-4147-A177-3AD203B41FA5}">
                      <a16:colId xmlns:a16="http://schemas.microsoft.com/office/drawing/2014/main" val="755651321"/>
                    </a:ext>
                  </a:extLst>
                </a:gridCol>
                <a:gridCol w="284856">
                  <a:extLst>
                    <a:ext uri="{9D8B030D-6E8A-4147-A177-3AD203B41FA5}">
                      <a16:colId xmlns:a16="http://schemas.microsoft.com/office/drawing/2014/main" val="2610415113"/>
                    </a:ext>
                  </a:extLst>
                </a:gridCol>
                <a:gridCol w="284856">
                  <a:extLst>
                    <a:ext uri="{9D8B030D-6E8A-4147-A177-3AD203B41FA5}">
                      <a16:colId xmlns:a16="http://schemas.microsoft.com/office/drawing/2014/main" val="122953745"/>
                    </a:ext>
                  </a:extLst>
                </a:gridCol>
                <a:gridCol w="284856">
                  <a:extLst>
                    <a:ext uri="{9D8B030D-6E8A-4147-A177-3AD203B41FA5}">
                      <a16:colId xmlns:a16="http://schemas.microsoft.com/office/drawing/2014/main" val="415069275"/>
                    </a:ext>
                  </a:extLst>
                </a:gridCol>
                <a:gridCol w="284856">
                  <a:extLst>
                    <a:ext uri="{9D8B030D-6E8A-4147-A177-3AD203B41FA5}">
                      <a16:colId xmlns:a16="http://schemas.microsoft.com/office/drawing/2014/main" val="3111778717"/>
                    </a:ext>
                  </a:extLst>
                </a:gridCol>
                <a:gridCol w="284856">
                  <a:extLst>
                    <a:ext uri="{9D8B030D-6E8A-4147-A177-3AD203B41FA5}">
                      <a16:colId xmlns:a16="http://schemas.microsoft.com/office/drawing/2014/main" val="4087643001"/>
                    </a:ext>
                  </a:extLst>
                </a:gridCol>
                <a:gridCol w="284856">
                  <a:extLst>
                    <a:ext uri="{9D8B030D-6E8A-4147-A177-3AD203B41FA5}">
                      <a16:colId xmlns:a16="http://schemas.microsoft.com/office/drawing/2014/main" val="2662051422"/>
                    </a:ext>
                  </a:extLst>
                </a:gridCol>
                <a:gridCol w="284856">
                  <a:extLst>
                    <a:ext uri="{9D8B030D-6E8A-4147-A177-3AD203B41FA5}">
                      <a16:colId xmlns:a16="http://schemas.microsoft.com/office/drawing/2014/main" val="956293573"/>
                    </a:ext>
                  </a:extLst>
                </a:gridCol>
                <a:gridCol w="284856">
                  <a:extLst>
                    <a:ext uri="{9D8B030D-6E8A-4147-A177-3AD203B41FA5}">
                      <a16:colId xmlns:a16="http://schemas.microsoft.com/office/drawing/2014/main" val="3259648900"/>
                    </a:ext>
                  </a:extLst>
                </a:gridCol>
                <a:gridCol w="284856">
                  <a:extLst>
                    <a:ext uri="{9D8B030D-6E8A-4147-A177-3AD203B41FA5}">
                      <a16:colId xmlns:a16="http://schemas.microsoft.com/office/drawing/2014/main" val="114047948"/>
                    </a:ext>
                  </a:extLst>
                </a:gridCol>
                <a:gridCol w="284856">
                  <a:extLst>
                    <a:ext uri="{9D8B030D-6E8A-4147-A177-3AD203B41FA5}">
                      <a16:colId xmlns:a16="http://schemas.microsoft.com/office/drawing/2014/main" val="946927959"/>
                    </a:ext>
                  </a:extLst>
                </a:gridCol>
                <a:gridCol w="284856">
                  <a:extLst>
                    <a:ext uri="{9D8B030D-6E8A-4147-A177-3AD203B41FA5}">
                      <a16:colId xmlns:a16="http://schemas.microsoft.com/office/drawing/2014/main" val="2544154327"/>
                    </a:ext>
                  </a:extLst>
                </a:gridCol>
                <a:gridCol w="284856">
                  <a:extLst>
                    <a:ext uri="{9D8B030D-6E8A-4147-A177-3AD203B41FA5}">
                      <a16:colId xmlns:a16="http://schemas.microsoft.com/office/drawing/2014/main" val="1838938586"/>
                    </a:ext>
                  </a:extLst>
                </a:gridCol>
                <a:gridCol w="284856">
                  <a:extLst>
                    <a:ext uri="{9D8B030D-6E8A-4147-A177-3AD203B41FA5}">
                      <a16:colId xmlns:a16="http://schemas.microsoft.com/office/drawing/2014/main" val="3254662381"/>
                    </a:ext>
                  </a:extLst>
                </a:gridCol>
                <a:gridCol w="284856">
                  <a:extLst>
                    <a:ext uri="{9D8B030D-6E8A-4147-A177-3AD203B41FA5}">
                      <a16:colId xmlns:a16="http://schemas.microsoft.com/office/drawing/2014/main" val="2958209503"/>
                    </a:ext>
                  </a:extLst>
                </a:gridCol>
                <a:gridCol w="284856">
                  <a:extLst>
                    <a:ext uri="{9D8B030D-6E8A-4147-A177-3AD203B41FA5}">
                      <a16:colId xmlns:a16="http://schemas.microsoft.com/office/drawing/2014/main" val="481938145"/>
                    </a:ext>
                  </a:extLst>
                </a:gridCol>
                <a:gridCol w="284856">
                  <a:extLst>
                    <a:ext uri="{9D8B030D-6E8A-4147-A177-3AD203B41FA5}">
                      <a16:colId xmlns:a16="http://schemas.microsoft.com/office/drawing/2014/main" val="275242458"/>
                    </a:ext>
                  </a:extLst>
                </a:gridCol>
                <a:gridCol w="284856">
                  <a:extLst>
                    <a:ext uri="{9D8B030D-6E8A-4147-A177-3AD203B41FA5}">
                      <a16:colId xmlns:a16="http://schemas.microsoft.com/office/drawing/2014/main" val="1471589502"/>
                    </a:ext>
                  </a:extLst>
                </a:gridCol>
                <a:gridCol w="284856">
                  <a:extLst>
                    <a:ext uri="{9D8B030D-6E8A-4147-A177-3AD203B41FA5}">
                      <a16:colId xmlns:a16="http://schemas.microsoft.com/office/drawing/2014/main" val="2482367128"/>
                    </a:ext>
                  </a:extLst>
                </a:gridCol>
                <a:gridCol w="284856">
                  <a:extLst>
                    <a:ext uri="{9D8B030D-6E8A-4147-A177-3AD203B41FA5}">
                      <a16:colId xmlns:a16="http://schemas.microsoft.com/office/drawing/2014/main" val="3658362547"/>
                    </a:ext>
                  </a:extLst>
                </a:gridCol>
              </a:tblGrid>
              <a:tr h="205583">
                <a:tc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  <a:latin typeface="FC BARCELONA Semibold" panose="00000600000000000000" pitchFamily="50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s-ES" sz="900" b="1" dirty="0">
                          <a:solidFill>
                            <a:schemeClr val="bg1"/>
                          </a:solidFill>
                          <a:latin typeface="FC BARCELONA Semibold" panose="00000600000000000000" pitchFamily="50" charset="0"/>
                        </a:rPr>
                        <a:t>2023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428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s-ES" sz="900" b="1" dirty="0">
                          <a:solidFill>
                            <a:schemeClr val="bg1"/>
                          </a:solidFill>
                          <a:latin typeface="FC BARCELONA Semibold" panose="00000600000000000000" pitchFamily="50" charset="0"/>
                        </a:rPr>
                        <a:t>2024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428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s-ES" sz="900" b="1" dirty="0">
                          <a:solidFill>
                            <a:schemeClr val="bg1"/>
                          </a:solidFill>
                          <a:latin typeface="FC BARCELONA Semibold" panose="00000600000000000000" pitchFamily="50" charset="0"/>
                        </a:rPr>
                        <a:t>2025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428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s-ES" sz="900" b="1" dirty="0">
                          <a:solidFill>
                            <a:schemeClr val="bg1"/>
                          </a:solidFill>
                          <a:latin typeface="FC BARCELONA Semibold" panose="00000600000000000000" pitchFamily="50" charset="0"/>
                        </a:rPr>
                        <a:t>2026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428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900" b="1" dirty="0">
                          <a:solidFill>
                            <a:schemeClr val="bg1"/>
                          </a:solidFill>
                          <a:latin typeface="FC BARCELONA Semibold" panose="00000600000000000000" pitchFamily="50" charset="0"/>
                        </a:rPr>
                        <a:t>2027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428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000" b="1">
                        <a:solidFill>
                          <a:schemeClr val="bg1"/>
                        </a:solidFill>
                        <a:latin typeface="FC BARCELONA" panose="00000500000000000000" pitchFamily="50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428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000" b="1">
                        <a:solidFill>
                          <a:schemeClr val="bg1"/>
                        </a:solidFill>
                        <a:latin typeface="FC BARCELONA" panose="00000500000000000000" pitchFamily="50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428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000" b="1">
                        <a:solidFill>
                          <a:schemeClr val="bg1"/>
                        </a:solidFill>
                        <a:latin typeface="FC BARCELONA" panose="00000500000000000000" pitchFamily="50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4284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s-ES" sz="900" b="1" dirty="0">
                          <a:solidFill>
                            <a:schemeClr val="bg1"/>
                          </a:solidFill>
                          <a:latin typeface="FC BARCELONA Semibold" panose="00000600000000000000" pitchFamily="50" charset="0"/>
                        </a:rPr>
                        <a:t>2028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428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000" b="1">
                        <a:solidFill>
                          <a:schemeClr val="bg1"/>
                        </a:solidFill>
                        <a:latin typeface="FC BARCELONA" panose="00000500000000000000" pitchFamily="50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428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000" b="1">
                        <a:solidFill>
                          <a:schemeClr val="bg1"/>
                        </a:solidFill>
                        <a:latin typeface="FC BARCELONA" panose="00000500000000000000" pitchFamily="50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428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000" b="1">
                        <a:solidFill>
                          <a:schemeClr val="bg1"/>
                        </a:solidFill>
                        <a:latin typeface="FC BARCELONA" panose="00000500000000000000" pitchFamily="50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4284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s-ES" sz="900" b="1" dirty="0">
                          <a:solidFill>
                            <a:schemeClr val="bg1"/>
                          </a:solidFill>
                          <a:latin typeface="FC BARCELONA Semibold" panose="00000600000000000000" pitchFamily="50" charset="0"/>
                        </a:rPr>
                        <a:t>2029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428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000" b="1">
                        <a:solidFill>
                          <a:schemeClr val="bg1"/>
                        </a:solidFill>
                        <a:latin typeface="FC BARCELONA" panose="00000500000000000000" pitchFamily="50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428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000" b="1">
                        <a:solidFill>
                          <a:schemeClr val="bg1"/>
                        </a:solidFill>
                        <a:latin typeface="FC BARCELONA" panose="00000500000000000000" pitchFamily="50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428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000" b="1">
                        <a:solidFill>
                          <a:schemeClr val="bg1"/>
                        </a:solidFill>
                        <a:latin typeface="FC BARCELONA" panose="00000500000000000000" pitchFamily="50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42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7453">
                <a:tc>
                  <a:txBody>
                    <a:bodyPr/>
                    <a:lstStyle/>
                    <a:p>
                      <a:pPr algn="ctr"/>
                      <a:endParaRPr lang="es-ES" sz="900" b="0">
                        <a:solidFill>
                          <a:schemeClr val="bg1"/>
                        </a:solidFill>
                        <a:latin typeface="FC BARCELONA Semibold" panose="00000600000000000000" pitchFamily="50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b="0" dirty="0">
                          <a:solidFill>
                            <a:schemeClr val="bg1"/>
                          </a:solidFill>
                          <a:latin typeface="FC BARCELONA Semibold" panose="00000600000000000000" pitchFamily="50" charset="0"/>
                        </a:rPr>
                        <a:t>Q1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b="0" dirty="0">
                          <a:solidFill>
                            <a:schemeClr val="bg1"/>
                          </a:solidFill>
                          <a:latin typeface="FC BARCELONA Semibold" panose="00000600000000000000" pitchFamily="50" charset="0"/>
                        </a:rPr>
                        <a:t>Q2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b="0" dirty="0">
                          <a:solidFill>
                            <a:schemeClr val="bg1"/>
                          </a:solidFill>
                          <a:latin typeface="FC BARCELONA Semibold" panose="00000600000000000000" pitchFamily="50" charset="0"/>
                        </a:rPr>
                        <a:t>Q3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b="0" dirty="0">
                          <a:solidFill>
                            <a:schemeClr val="bg1"/>
                          </a:solidFill>
                          <a:latin typeface="FC BARCELONA Semibold" panose="00000600000000000000" pitchFamily="50" charset="0"/>
                        </a:rPr>
                        <a:t>Q4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b="0" dirty="0">
                          <a:solidFill>
                            <a:schemeClr val="bg1"/>
                          </a:solidFill>
                          <a:latin typeface="FC BARCELONA Semibold" panose="00000600000000000000" pitchFamily="50" charset="0"/>
                        </a:rPr>
                        <a:t>Q1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b="0" dirty="0">
                          <a:solidFill>
                            <a:schemeClr val="bg1"/>
                          </a:solidFill>
                          <a:latin typeface="FC BARCELONA Semibold" panose="00000600000000000000" pitchFamily="50" charset="0"/>
                        </a:rPr>
                        <a:t>Q2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b="0" dirty="0">
                          <a:solidFill>
                            <a:schemeClr val="bg1"/>
                          </a:solidFill>
                          <a:latin typeface="FC BARCELONA Semibold" panose="00000600000000000000" pitchFamily="50" charset="0"/>
                        </a:rPr>
                        <a:t>Q3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b="0" dirty="0">
                          <a:solidFill>
                            <a:schemeClr val="bg1"/>
                          </a:solidFill>
                          <a:latin typeface="FC BARCELONA Semibold" panose="00000600000000000000" pitchFamily="50" charset="0"/>
                        </a:rPr>
                        <a:t>Q4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b="0" dirty="0">
                          <a:solidFill>
                            <a:schemeClr val="bg1"/>
                          </a:solidFill>
                          <a:latin typeface="FC BARCELONA Semibold" panose="00000600000000000000" pitchFamily="50" charset="0"/>
                        </a:rPr>
                        <a:t>Q1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b="0" dirty="0">
                          <a:solidFill>
                            <a:schemeClr val="bg1"/>
                          </a:solidFill>
                          <a:latin typeface="FC BARCELONA Semibold" panose="00000600000000000000" pitchFamily="50" charset="0"/>
                        </a:rPr>
                        <a:t>Q2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b="0" dirty="0">
                          <a:solidFill>
                            <a:schemeClr val="bg1"/>
                          </a:solidFill>
                          <a:latin typeface="FC BARCELONA Semibold" panose="00000600000000000000" pitchFamily="50" charset="0"/>
                        </a:rPr>
                        <a:t>Q3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b="0" dirty="0">
                          <a:solidFill>
                            <a:schemeClr val="bg1"/>
                          </a:solidFill>
                          <a:latin typeface="FC BARCELONA Semibold" panose="00000600000000000000" pitchFamily="50" charset="0"/>
                        </a:rPr>
                        <a:t>Q4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b="0" dirty="0">
                          <a:solidFill>
                            <a:schemeClr val="bg1"/>
                          </a:solidFill>
                          <a:latin typeface="FC BARCELONA Semibold" panose="00000600000000000000" pitchFamily="50" charset="0"/>
                        </a:rPr>
                        <a:t>Q1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b="0" dirty="0">
                          <a:solidFill>
                            <a:schemeClr val="bg1"/>
                          </a:solidFill>
                          <a:latin typeface="FC BARCELONA Semibold" panose="00000600000000000000" pitchFamily="50" charset="0"/>
                        </a:rPr>
                        <a:t>Q2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b="0" dirty="0">
                          <a:solidFill>
                            <a:schemeClr val="bg1"/>
                          </a:solidFill>
                          <a:latin typeface="FC BARCELONA Semibold" panose="00000600000000000000" pitchFamily="50" charset="0"/>
                        </a:rPr>
                        <a:t>Q3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b="0" dirty="0">
                          <a:solidFill>
                            <a:schemeClr val="bg1"/>
                          </a:solidFill>
                          <a:latin typeface="FC BARCELONA Semibold" panose="00000600000000000000" pitchFamily="50" charset="0"/>
                        </a:rPr>
                        <a:t>Q4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b="0" dirty="0">
                          <a:solidFill>
                            <a:schemeClr val="bg1"/>
                          </a:solidFill>
                          <a:latin typeface="FC BARCELONA Semibold" panose="00000600000000000000" pitchFamily="50" charset="0"/>
                        </a:rPr>
                        <a:t>Q1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b="0" dirty="0">
                          <a:solidFill>
                            <a:schemeClr val="bg1"/>
                          </a:solidFill>
                          <a:latin typeface="FC BARCELONA Semibold" panose="00000600000000000000" pitchFamily="50" charset="0"/>
                        </a:rPr>
                        <a:t>Q2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b="0" dirty="0">
                          <a:solidFill>
                            <a:schemeClr val="bg1"/>
                          </a:solidFill>
                          <a:latin typeface="FC BARCELONA Semibold" panose="00000600000000000000" pitchFamily="50" charset="0"/>
                        </a:rPr>
                        <a:t>Q3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b="0" dirty="0">
                          <a:solidFill>
                            <a:schemeClr val="bg1"/>
                          </a:solidFill>
                          <a:latin typeface="FC BARCELONA Semibold" panose="00000600000000000000" pitchFamily="50" charset="0"/>
                        </a:rPr>
                        <a:t>Q4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b="0" dirty="0">
                          <a:solidFill>
                            <a:schemeClr val="bg1"/>
                          </a:solidFill>
                          <a:latin typeface="FC BARCELONA Semibold" panose="00000600000000000000" pitchFamily="50" charset="0"/>
                        </a:rPr>
                        <a:t>Q1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b="0" dirty="0">
                          <a:solidFill>
                            <a:schemeClr val="bg1"/>
                          </a:solidFill>
                          <a:latin typeface="FC BARCELONA Semibold" panose="00000600000000000000" pitchFamily="50" charset="0"/>
                        </a:rPr>
                        <a:t>Q2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b="0" dirty="0">
                          <a:solidFill>
                            <a:schemeClr val="bg1"/>
                          </a:solidFill>
                          <a:latin typeface="FC BARCELONA Semibold" panose="00000600000000000000" pitchFamily="50" charset="0"/>
                        </a:rPr>
                        <a:t>Q3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b="0" dirty="0">
                          <a:solidFill>
                            <a:schemeClr val="bg1"/>
                          </a:solidFill>
                          <a:latin typeface="FC BARCELONA Semibold" panose="00000600000000000000" pitchFamily="50" charset="0"/>
                        </a:rPr>
                        <a:t>Q4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b="0" dirty="0">
                          <a:solidFill>
                            <a:schemeClr val="bg1"/>
                          </a:solidFill>
                          <a:latin typeface="FC BARCELONA Semibold" panose="00000600000000000000" pitchFamily="50" charset="0"/>
                        </a:rPr>
                        <a:t>Q1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b="0" dirty="0">
                          <a:solidFill>
                            <a:schemeClr val="bg1"/>
                          </a:solidFill>
                          <a:latin typeface="FC BARCELONA Semibold" panose="00000600000000000000" pitchFamily="50" charset="0"/>
                        </a:rPr>
                        <a:t>Q2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b="0" dirty="0">
                          <a:solidFill>
                            <a:schemeClr val="bg1"/>
                          </a:solidFill>
                          <a:latin typeface="FC BARCELONA Semibold" panose="00000600000000000000" pitchFamily="50" charset="0"/>
                        </a:rPr>
                        <a:t>Q3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b="0" dirty="0">
                          <a:solidFill>
                            <a:schemeClr val="bg1"/>
                          </a:solidFill>
                          <a:latin typeface="FC BARCELONA Semibold" panose="00000600000000000000" pitchFamily="50" charset="0"/>
                        </a:rPr>
                        <a:t>Q4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2643">
                <a:tc>
                  <a:txBody>
                    <a:bodyPr/>
                    <a:lstStyle/>
                    <a:p>
                      <a:pPr algn="ctr"/>
                      <a:r>
                        <a:rPr lang="es-ES" sz="900" b="1" i="0" dirty="0">
                          <a:solidFill>
                            <a:schemeClr val="bg1"/>
                          </a:solidFill>
                          <a:latin typeface="FC BARCELONA Extrabold" pitchFamily="2" charset="77"/>
                        </a:rPr>
                        <a:t>SPOTIFY </a:t>
                      </a:r>
                    </a:p>
                    <a:p>
                      <a:pPr algn="ctr"/>
                      <a:r>
                        <a:rPr lang="es-ES" sz="900" b="1" i="0" dirty="0">
                          <a:solidFill>
                            <a:schemeClr val="bg1"/>
                          </a:solidFill>
                          <a:latin typeface="FC BARCELONA Extrabold" pitchFamily="2" charset="77"/>
                        </a:rPr>
                        <a:t>CAMP NOU</a:t>
                      </a:r>
                    </a:p>
                  </a:txBody>
                  <a:tcPr marL="0" marR="0"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endParaRPr lang="es-ES" sz="900" b="0" dirty="0">
                        <a:solidFill>
                          <a:schemeClr val="bg1"/>
                        </a:solidFill>
                        <a:latin typeface="FC BARCELONA Semibold" panose="00000600000000000000" pitchFamily="50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000" b="0">
                        <a:solidFill>
                          <a:schemeClr val="bg1"/>
                        </a:solidFill>
                        <a:latin typeface="FC BARCELONA" panose="00000500000000000000" pitchFamily="50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000" b="0">
                        <a:solidFill>
                          <a:schemeClr val="bg1"/>
                        </a:solidFill>
                        <a:latin typeface="FC BARCELONA" panose="00000500000000000000" pitchFamily="50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000" b="0">
                        <a:solidFill>
                          <a:schemeClr val="bg1"/>
                        </a:solidFill>
                        <a:latin typeface="FC BARCELONA" panose="00000500000000000000" pitchFamily="50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endParaRPr lang="es-ES" sz="900" b="0" dirty="0">
                        <a:solidFill>
                          <a:schemeClr val="bg1"/>
                        </a:solidFill>
                        <a:latin typeface="FC BARCELONA Semibold" panose="00000600000000000000" pitchFamily="50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000" b="0">
                        <a:solidFill>
                          <a:schemeClr val="bg1"/>
                        </a:solidFill>
                        <a:latin typeface="FC BARCELONA" panose="00000500000000000000" pitchFamily="50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000" b="0">
                        <a:solidFill>
                          <a:schemeClr val="bg1"/>
                        </a:solidFill>
                        <a:latin typeface="FC BARCELONA" panose="00000500000000000000" pitchFamily="50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000" b="0">
                        <a:solidFill>
                          <a:schemeClr val="bg1"/>
                        </a:solidFill>
                        <a:latin typeface="FC BARCELONA" panose="00000500000000000000" pitchFamily="50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endParaRPr lang="es-ES" sz="900" b="0" dirty="0">
                        <a:solidFill>
                          <a:schemeClr val="bg1"/>
                        </a:solidFill>
                        <a:latin typeface="FC BARCELONA Semibold" panose="00000600000000000000" pitchFamily="50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000" b="0">
                        <a:solidFill>
                          <a:schemeClr val="bg1"/>
                        </a:solidFill>
                        <a:latin typeface="FC BARCELONA" panose="00000500000000000000" pitchFamily="50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000" b="0">
                        <a:solidFill>
                          <a:schemeClr val="bg1"/>
                        </a:solidFill>
                        <a:latin typeface="FC BARCELONA" panose="00000500000000000000" pitchFamily="50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000" b="0">
                        <a:solidFill>
                          <a:schemeClr val="bg1"/>
                        </a:solidFill>
                        <a:latin typeface="FC BARCELONA" panose="00000500000000000000" pitchFamily="50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endParaRPr lang="es-ES" sz="900" b="0">
                        <a:solidFill>
                          <a:schemeClr val="bg1"/>
                        </a:solidFill>
                        <a:latin typeface="FC BARCELONA Semibold" panose="00000600000000000000" pitchFamily="50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000" b="0">
                        <a:solidFill>
                          <a:schemeClr val="bg1"/>
                        </a:solidFill>
                        <a:latin typeface="FC BARCELONA" panose="00000500000000000000" pitchFamily="50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000" b="0">
                        <a:solidFill>
                          <a:schemeClr val="bg1"/>
                        </a:solidFill>
                        <a:latin typeface="FC BARCELONA" panose="00000500000000000000" pitchFamily="50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000" b="0">
                        <a:solidFill>
                          <a:schemeClr val="bg1"/>
                        </a:solidFill>
                        <a:latin typeface="FC BARCELONA" panose="00000500000000000000" pitchFamily="50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endParaRPr lang="es-ES" sz="900" b="0">
                        <a:solidFill>
                          <a:schemeClr val="bg1"/>
                        </a:solidFill>
                        <a:latin typeface="FC BARCELONA Semibold" panose="00000600000000000000" pitchFamily="50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000" b="0">
                        <a:solidFill>
                          <a:schemeClr val="bg1"/>
                        </a:solidFill>
                        <a:latin typeface="FC BARCELONA" panose="00000500000000000000" pitchFamily="50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000" b="0">
                        <a:solidFill>
                          <a:schemeClr val="bg1"/>
                        </a:solidFill>
                        <a:latin typeface="FC BARCELONA" panose="00000500000000000000" pitchFamily="50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000" b="0">
                        <a:solidFill>
                          <a:schemeClr val="bg1"/>
                        </a:solidFill>
                        <a:latin typeface="FC BARCELONA" panose="00000500000000000000" pitchFamily="50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endParaRPr lang="es-ES" sz="900" b="0">
                        <a:solidFill>
                          <a:schemeClr val="bg1"/>
                        </a:solidFill>
                        <a:latin typeface="FC BARCELONA Semibold" panose="00000600000000000000" pitchFamily="50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000" b="0">
                        <a:solidFill>
                          <a:schemeClr val="bg1"/>
                        </a:solidFill>
                        <a:latin typeface="FC BARCELONA" panose="00000500000000000000" pitchFamily="50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000" b="0">
                        <a:solidFill>
                          <a:schemeClr val="bg1"/>
                        </a:solidFill>
                        <a:latin typeface="FC BARCELONA" panose="00000500000000000000" pitchFamily="50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000" b="0">
                        <a:solidFill>
                          <a:schemeClr val="bg1"/>
                        </a:solidFill>
                        <a:latin typeface="FC BARCELONA" panose="00000500000000000000" pitchFamily="50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endParaRPr lang="es-ES" sz="900" b="0">
                        <a:solidFill>
                          <a:schemeClr val="bg1"/>
                        </a:solidFill>
                        <a:latin typeface="FC BARCELONA Semibold" panose="00000600000000000000" pitchFamily="50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000" b="0">
                        <a:solidFill>
                          <a:schemeClr val="bg1"/>
                        </a:solidFill>
                        <a:latin typeface="FC BARCELONA" panose="00000500000000000000" pitchFamily="50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000" b="0">
                        <a:solidFill>
                          <a:schemeClr val="bg1"/>
                        </a:solidFill>
                        <a:latin typeface="FC BARCELONA" panose="00000500000000000000" pitchFamily="50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000" b="0">
                        <a:solidFill>
                          <a:schemeClr val="bg1"/>
                        </a:solidFill>
                        <a:latin typeface="FC BARCELONA" panose="00000500000000000000" pitchFamily="50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7064292"/>
                  </a:ext>
                </a:extLst>
              </a:tr>
              <a:tr h="902643">
                <a:tc>
                  <a:txBody>
                    <a:bodyPr/>
                    <a:lstStyle/>
                    <a:p>
                      <a:pPr algn="ctr"/>
                      <a:r>
                        <a:rPr lang="es-ES" sz="900" b="1" i="0" kern="1200" dirty="0">
                          <a:solidFill>
                            <a:schemeClr val="bg1"/>
                          </a:solidFill>
                          <a:latin typeface="FC BARCELONA Extrabold" pitchFamily="2" charset="77"/>
                          <a:ea typeface="+mn-ea"/>
                          <a:cs typeface="+mn-cs"/>
                        </a:rPr>
                        <a:t>PALAU</a:t>
                      </a:r>
                    </a:p>
                    <a:p>
                      <a:pPr algn="ctr"/>
                      <a:r>
                        <a:rPr lang="es-ES" sz="900" b="1" i="0" kern="1200" dirty="0">
                          <a:solidFill>
                            <a:schemeClr val="bg1"/>
                          </a:solidFill>
                          <a:latin typeface="FC BARCELONA Extrabold" pitchFamily="2" charset="77"/>
                          <a:ea typeface="+mn-ea"/>
                          <a:cs typeface="+mn-cs"/>
                        </a:rPr>
                        <a:t> BLAUGRANA</a:t>
                      </a:r>
                    </a:p>
                  </a:txBody>
                  <a:tcPr marL="0" marR="0"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endParaRPr lang="es-ES" sz="900" b="0">
                        <a:solidFill>
                          <a:schemeClr val="bg1"/>
                        </a:solidFill>
                        <a:latin typeface="FC BARCELONA Semibold" panose="00000600000000000000" pitchFamily="50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endParaRPr lang="es-ES" sz="900" b="0">
                        <a:solidFill>
                          <a:schemeClr val="bg1"/>
                        </a:solidFill>
                        <a:latin typeface="FC BARCELONA Semibold" panose="00000600000000000000" pitchFamily="50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endParaRPr lang="es-ES" sz="900" b="0" dirty="0">
                        <a:solidFill>
                          <a:schemeClr val="bg1"/>
                        </a:solidFill>
                        <a:latin typeface="FC BARCELONA Semibold" panose="00000600000000000000" pitchFamily="50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endParaRPr lang="es-ES" sz="900" b="0" dirty="0">
                        <a:solidFill>
                          <a:schemeClr val="bg1"/>
                        </a:solidFill>
                        <a:latin typeface="FC BARCELONA Semibold" panose="00000600000000000000" pitchFamily="50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endParaRPr lang="es-ES" sz="900" b="0" dirty="0">
                        <a:solidFill>
                          <a:schemeClr val="bg1"/>
                        </a:solidFill>
                        <a:latin typeface="FC BARCELONA Semibold" panose="00000600000000000000" pitchFamily="50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endParaRPr lang="es-ES" sz="900" b="0">
                        <a:solidFill>
                          <a:schemeClr val="bg1"/>
                        </a:solidFill>
                        <a:latin typeface="FC BARCELONA Semibold" panose="00000600000000000000" pitchFamily="50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endParaRPr lang="es-ES" sz="900" b="0">
                        <a:solidFill>
                          <a:schemeClr val="bg1"/>
                        </a:solidFill>
                        <a:latin typeface="FC BARCELONA Semibold" panose="00000600000000000000" pitchFamily="50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8672743"/>
                  </a:ext>
                </a:extLst>
              </a:tr>
              <a:tr h="90264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900" b="1" i="0" kern="1200" dirty="0">
                          <a:solidFill>
                            <a:schemeClr val="bg1"/>
                          </a:solidFill>
                          <a:latin typeface="FC BARCELONA Extrabold" pitchFamily="2" charset="77"/>
                          <a:ea typeface="+mn-ea"/>
                          <a:cs typeface="+mn-cs"/>
                        </a:rPr>
                        <a:t>URBANITZACIÓ</a:t>
                      </a:r>
                    </a:p>
                  </a:txBody>
                  <a:tcPr marL="0" marR="0"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endParaRPr lang="es-ES" sz="900" b="0">
                        <a:solidFill>
                          <a:schemeClr val="bg1"/>
                        </a:solidFill>
                        <a:latin typeface="FC BARCELONA Semibold" panose="00000600000000000000" pitchFamily="50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endParaRPr lang="es-ES" sz="900" b="0">
                        <a:solidFill>
                          <a:schemeClr val="bg1"/>
                        </a:solidFill>
                        <a:latin typeface="FC BARCELONA Semibold" panose="00000600000000000000" pitchFamily="50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endParaRPr lang="es-ES" sz="900" b="0">
                        <a:solidFill>
                          <a:schemeClr val="bg1"/>
                        </a:solidFill>
                        <a:latin typeface="FC BARCELONA Semibold" panose="00000600000000000000" pitchFamily="50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endParaRPr lang="es-ES" sz="900" b="0">
                        <a:solidFill>
                          <a:schemeClr val="bg1"/>
                        </a:solidFill>
                        <a:latin typeface="FC BARCELONA Semibold" panose="00000600000000000000" pitchFamily="50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endParaRPr lang="es-ES" sz="900" b="0" dirty="0">
                        <a:solidFill>
                          <a:schemeClr val="bg1"/>
                        </a:solidFill>
                        <a:latin typeface="FC BARCELONA Semibold" panose="00000600000000000000" pitchFamily="50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endParaRPr lang="es-ES" sz="900" b="0" dirty="0">
                        <a:solidFill>
                          <a:schemeClr val="bg1"/>
                        </a:solidFill>
                        <a:latin typeface="FC BARCELONA Semibold" panose="00000600000000000000" pitchFamily="50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endParaRPr lang="es-ES" sz="900" b="0" dirty="0">
                        <a:solidFill>
                          <a:schemeClr val="bg1"/>
                        </a:solidFill>
                        <a:latin typeface="FC BARCELONA Semibold" panose="00000600000000000000" pitchFamily="50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9693856"/>
                  </a:ext>
                </a:extLst>
              </a:tr>
            </a:tbl>
          </a:graphicData>
        </a:graphic>
      </p:graphicFrame>
      <p:sp>
        <p:nvSpPr>
          <p:cNvPr id="7" name="QuadreDeText 75">
            <a:extLst>
              <a:ext uri="{FF2B5EF4-FFF2-40B4-BE49-F238E27FC236}">
                <a16:creationId xmlns:a16="http://schemas.microsoft.com/office/drawing/2014/main" id="{3D0D1C9F-636D-EC19-F73F-4945AF627453}"/>
              </a:ext>
            </a:extLst>
          </p:cNvPr>
          <p:cNvSpPr txBox="1"/>
          <p:nvPr/>
        </p:nvSpPr>
        <p:spPr>
          <a:xfrm>
            <a:off x="1674237" y="3030618"/>
            <a:ext cx="1707698" cy="576000"/>
          </a:xfrm>
          <a:prstGeom prst="rect">
            <a:avLst/>
          </a:prstGeom>
          <a:solidFill>
            <a:srgbClr val="FDC52C"/>
          </a:solidFill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53578" tIns="53578" rIns="53578" bIns="53578" numCol="1" spcCol="38100" rtlCol="0" anchor="ctr">
            <a:noAutofit/>
          </a:bodyPr>
          <a:lstStyle>
            <a:defPPr>
              <a:defRPr lang="es-ES"/>
            </a:defPPr>
            <a:lvl1pPr marR="0" indent="0" algn="ctr" defTabSz="438118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FC BARCELONA" panose="00000500000000000000" pitchFamily="50" charset="0"/>
              </a:defRPr>
            </a:lvl1pPr>
          </a:lstStyle>
          <a:p>
            <a:r>
              <a:rPr lang="ca-ES" sz="1200">
                <a:solidFill>
                  <a:srgbClr val="181733"/>
                </a:solidFill>
                <a:latin typeface="FC BARCELONA Semibold" panose="00000600000000000000" pitchFamily="50" charset="0"/>
                <a:sym typeface="Helvetica Light"/>
              </a:rPr>
              <a:t>PROJECTE</a:t>
            </a:r>
          </a:p>
          <a:p>
            <a:r>
              <a:rPr lang="ca-ES" sz="1200">
                <a:solidFill>
                  <a:srgbClr val="181733"/>
                </a:solidFill>
                <a:latin typeface="FC BARCELONA Semibold" panose="00000600000000000000" pitchFamily="50" charset="0"/>
                <a:sym typeface="Helvetica Light"/>
              </a:rPr>
              <a:t>PALAU BLAUGRANA</a:t>
            </a:r>
          </a:p>
        </p:txBody>
      </p:sp>
      <p:sp>
        <p:nvSpPr>
          <p:cNvPr id="8" name="QuadreDeText 57">
            <a:extLst>
              <a:ext uri="{FF2B5EF4-FFF2-40B4-BE49-F238E27FC236}">
                <a16:creationId xmlns:a16="http://schemas.microsoft.com/office/drawing/2014/main" id="{516479D9-6CA0-3FC6-24B0-DB7CF11AACA3}"/>
              </a:ext>
            </a:extLst>
          </p:cNvPr>
          <p:cNvSpPr txBox="1"/>
          <p:nvPr/>
        </p:nvSpPr>
        <p:spPr>
          <a:xfrm>
            <a:off x="3445282" y="3031890"/>
            <a:ext cx="3069817" cy="576000"/>
          </a:xfrm>
          <a:prstGeom prst="rect">
            <a:avLst/>
          </a:prstGeom>
          <a:solidFill>
            <a:srgbClr val="FDC52C"/>
          </a:solidFill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53578" tIns="53578" rIns="53578" bIns="53578" numCol="1" spcCol="38100" rtlCol="0" anchor="ctr">
            <a:noAutofit/>
          </a:bodyPr>
          <a:lstStyle>
            <a:defPPr>
              <a:defRPr lang="es-ES"/>
            </a:defPPr>
            <a:lvl1pPr marR="0" indent="0" algn="ctr" defTabSz="438118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FC BARCELONA" panose="00000500000000000000" pitchFamily="50" charset="0"/>
              </a:defRPr>
            </a:lvl1pPr>
          </a:lstStyle>
          <a:p>
            <a:r>
              <a:rPr lang="ca-ES" sz="1200">
                <a:solidFill>
                  <a:srgbClr val="181733"/>
                </a:solidFill>
                <a:latin typeface="FC BARCELONA Semibold" panose="00000600000000000000" pitchFamily="50" charset="0"/>
                <a:sym typeface="Helvetica Light"/>
              </a:rPr>
              <a:t>CONSTRUCCIÓ</a:t>
            </a:r>
          </a:p>
          <a:p>
            <a:r>
              <a:rPr lang="ca-ES" sz="1200">
                <a:solidFill>
                  <a:srgbClr val="181733"/>
                </a:solidFill>
                <a:latin typeface="FC BARCELONA Semibold" panose="00000600000000000000" pitchFamily="50" charset="0"/>
                <a:sym typeface="Helvetica Light"/>
              </a:rPr>
              <a:t>PALAU BLAUGRANA</a:t>
            </a:r>
          </a:p>
        </p:txBody>
      </p:sp>
      <p:sp>
        <p:nvSpPr>
          <p:cNvPr id="9" name="QuadreDeText 57">
            <a:extLst>
              <a:ext uri="{FF2B5EF4-FFF2-40B4-BE49-F238E27FC236}">
                <a16:creationId xmlns:a16="http://schemas.microsoft.com/office/drawing/2014/main" id="{005A906A-7917-B7E6-FEC2-461CA3C13293}"/>
              </a:ext>
            </a:extLst>
          </p:cNvPr>
          <p:cNvSpPr txBox="1"/>
          <p:nvPr/>
        </p:nvSpPr>
        <p:spPr>
          <a:xfrm>
            <a:off x="2111222" y="3950561"/>
            <a:ext cx="4625754" cy="576000"/>
          </a:xfrm>
          <a:prstGeom prst="rect">
            <a:avLst/>
          </a:prstGeom>
          <a:solidFill>
            <a:srgbClr val="FDC52C"/>
          </a:solidFill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53578" tIns="53578" rIns="53578" bIns="53578" numCol="1" spcCol="38100" rtlCol="0" anchor="ctr">
            <a:noAutofit/>
          </a:bodyPr>
          <a:lstStyle>
            <a:defPPr>
              <a:defRPr lang="es-ES"/>
            </a:defPPr>
            <a:lvl1pPr marR="0" indent="0" algn="ctr" defTabSz="438118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FC BARCELONA" panose="00000500000000000000" pitchFamily="50" charset="0"/>
              </a:defRPr>
            </a:lvl1pPr>
          </a:lstStyle>
          <a:p>
            <a:r>
              <a:rPr lang="ca-ES" sz="1200" dirty="0">
                <a:solidFill>
                  <a:srgbClr val="181733"/>
                </a:solidFill>
                <a:latin typeface="FC BARCELONA Semibold" panose="00000600000000000000" pitchFamily="50" charset="0"/>
                <a:sym typeface="Helvetica Light"/>
              </a:rPr>
              <a:t>URBANITZACIÓ CARRERS I CAMPUS</a:t>
            </a:r>
          </a:p>
        </p:txBody>
      </p:sp>
      <p:sp>
        <p:nvSpPr>
          <p:cNvPr id="10" name="QuadreDeText 57">
            <a:extLst>
              <a:ext uri="{FF2B5EF4-FFF2-40B4-BE49-F238E27FC236}">
                <a16:creationId xmlns:a16="http://schemas.microsoft.com/office/drawing/2014/main" id="{EE510EF1-852B-8872-C553-CF3E563D6234}"/>
              </a:ext>
            </a:extLst>
          </p:cNvPr>
          <p:cNvSpPr txBox="1"/>
          <p:nvPr/>
        </p:nvSpPr>
        <p:spPr>
          <a:xfrm>
            <a:off x="1385047" y="2136162"/>
            <a:ext cx="3402106" cy="576000"/>
          </a:xfrm>
          <a:prstGeom prst="rect">
            <a:avLst/>
          </a:prstGeom>
          <a:solidFill>
            <a:srgbClr val="FDC52C"/>
          </a:solidFill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53578" tIns="53578" rIns="53578" bIns="53578" numCol="1" spcCol="38100" rtlCol="0" anchor="ctr">
            <a:noAutofit/>
          </a:bodyPr>
          <a:lstStyle>
            <a:defPPr>
              <a:defRPr lang="es-ES"/>
            </a:defPPr>
            <a:lvl1pPr marR="0" indent="0" algn="ctr" defTabSz="438118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FC BARCELONA" panose="00000500000000000000" pitchFamily="50" charset="0"/>
              </a:defRPr>
            </a:lvl1pPr>
          </a:lstStyle>
          <a:p>
            <a:r>
              <a:rPr lang="ca-ES" sz="1200" dirty="0">
                <a:solidFill>
                  <a:srgbClr val="181733"/>
                </a:solidFill>
                <a:latin typeface="FC BARCELONA Semibold" panose="00000600000000000000" pitchFamily="50" charset="0"/>
                <a:sym typeface="Helvetica Light"/>
              </a:rPr>
              <a:t>            CONSTRUCCIÓ SPOTIFY CAMP NOU</a:t>
            </a:r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C96C774E-56A2-DFD5-890D-281934E14F6E}"/>
              </a:ext>
            </a:extLst>
          </p:cNvPr>
          <p:cNvCxnSpPr>
            <a:cxnSpLocks/>
          </p:cNvCxnSpPr>
          <p:nvPr/>
        </p:nvCxnSpPr>
        <p:spPr>
          <a:xfrm>
            <a:off x="1818199" y="1331828"/>
            <a:ext cx="0" cy="340051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QuadreDeText 57">
            <a:extLst>
              <a:ext uri="{FF2B5EF4-FFF2-40B4-BE49-F238E27FC236}">
                <a16:creationId xmlns:a16="http://schemas.microsoft.com/office/drawing/2014/main" id="{0959212F-02DB-62B7-4369-1D24BBAF7271}"/>
              </a:ext>
            </a:extLst>
          </p:cNvPr>
          <p:cNvSpPr txBox="1"/>
          <p:nvPr/>
        </p:nvSpPr>
        <p:spPr>
          <a:xfrm flipV="1">
            <a:off x="1529080" y="2712162"/>
            <a:ext cx="1323340" cy="170122"/>
          </a:xfrm>
          <a:prstGeom prst="rect">
            <a:avLst/>
          </a:prstGeom>
          <a:solidFill>
            <a:srgbClr val="FDC52C">
              <a:alpha val="37196"/>
            </a:srgbClr>
          </a:solidFill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53578" tIns="53578" rIns="53578" bIns="53578" numCol="1" spcCol="38100" rtlCol="0" anchor="ctr">
            <a:noAutofit/>
          </a:bodyPr>
          <a:lstStyle>
            <a:defPPr>
              <a:defRPr lang="es-ES"/>
            </a:defPPr>
            <a:lvl1pPr marL="0" marR="0" indent="0" algn="ctr" defTabSz="58420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</a:defRPr>
            </a:lvl1pPr>
          </a:lstStyle>
          <a:p>
            <a:pPr defTabSz="438118">
              <a:defRPr/>
            </a:pPr>
            <a:endParaRPr lang="ca-ES" sz="900" kern="0">
              <a:solidFill>
                <a:srgbClr val="FFFFFF"/>
              </a:solidFill>
              <a:latin typeface="FC BARCELONA Semibold" panose="00000600000000000000" pitchFamily="50" charset="0"/>
              <a:sym typeface="Helvetica Light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7392A81-F314-941A-6393-A66F578A5E03}"/>
              </a:ext>
            </a:extLst>
          </p:cNvPr>
          <p:cNvSpPr txBox="1"/>
          <p:nvPr/>
        </p:nvSpPr>
        <p:spPr>
          <a:xfrm>
            <a:off x="1818199" y="1297975"/>
            <a:ext cx="18839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100" dirty="0">
                <a:solidFill>
                  <a:srgbClr val="FDC52C"/>
                </a:solidFill>
                <a:latin typeface="FC BARCELONA Extrabold" panose="00000900000000000000" pitchFamily="50" charset="0"/>
              </a:rPr>
              <a:t>AVUI, OCTUBRE 2023</a:t>
            </a:r>
          </a:p>
        </p:txBody>
      </p:sp>
      <p:sp>
        <p:nvSpPr>
          <p:cNvPr id="6" name="QuadreDeText 75">
            <a:extLst>
              <a:ext uri="{FF2B5EF4-FFF2-40B4-BE49-F238E27FC236}">
                <a16:creationId xmlns:a16="http://schemas.microsoft.com/office/drawing/2014/main" id="{7B4FB37F-71FA-4B31-91CB-8AE80B434EDD}"/>
              </a:ext>
            </a:extLst>
          </p:cNvPr>
          <p:cNvSpPr txBox="1"/>
          <p:nvPr/>
        </p:nvSpPr>
        <p:spPr>
          <a:xfrm>
            <a:off x="1529080" y="2724909"/>
            <a:ext cx="1323340" cy="1793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38270" tIns="20250" rIns="38270" bIns="20250" numCol="1" spcCol="38100" rtlCol="0" anchor="ctr">
            <a:spAutoFit/>
          </a:bodyPr>
          <a:lstStyle>
            <a:defPPr>
              <a:defRPr lang="es-ES"/>
            </a:defPPr>
            <a:lvl1pPr algn="r" defTabSz="556378" latinLnBrk="1" hangingPunct="0">
              <a:defRPr sz="900" b="1" kern="0">
                <a:solidFill>
                  <a:srgbClr val="5BA683"/>
                </a:solidFill>
              </a:defRPr>
            </a:lvl1pPr>
          </a:lstStyle>
          <a:p>
            <a:pPr algn="ctr"/>
            <a:r>
              <a:rPr lang="ca-ES" dirty="0">
                <a:solidFill>
                  <a:srgbClr val="FDC52C"/>
                </a:solidFill>
                <a:latin typeface="FC BARCELONA Semibold" panose="00000600000000000000" pitchFamily="50" charset="0"/>
                <a:sym typeface="Helvetica Light"/>
              </a:rPr>
              <a:t>MONTJUÏC</a:t>
            </a:r>
          </a:p>
        </p:txBody>
      </p:sp>
    </p:spTree>
    <p:extLst>
      <p:ext uri="{BB962C8B-B14F-4D97-AF65-F5344CB8AC3E}">
        <p14:creationId xmlns:p14="http://schemas.microsoft.com/office/powerpoint/2010/main" val="113768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4167007-D2B8-C1D0-CA8B-AC2D99B48E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48" t="11833" r="17749" b="20462"/>
          <a:stretch/>
        </p:blipFill>
        <p:spPr>
          <a:xfrm>
            <a:off x="5775445" y="1241810"/>
            <a:ext cx="3004979" cy="1559755"/>
          </a:xfrm>
          <a:prstGeom prst="rect">
            <a:avLst/>
          </a:prstGeom>
        </p:spPr>
      </p:pic>
      <p:sp>
        <p:nvSpPr>
          <p:cNvPr id="32" name="QuadreDeText 57">
            <a:extLst>
              <a:ext uri="{FF2B5EF4-FFF2-40B4-BE49-F238E27FC236}">
                <a16:creationId xmlns:a16="http://schemas.microsoft.com/office/drawing/2014/main" id="{3452A4BD-8050-8EA2-9C1D-C1847BA932AF}"/>
              </a:ext>
            </a:extLst>
          </p:cNvPr>
          <p:cNvSpPr txBox="1"/>
          <p:nvPr/>
        </p:nvSpPr>
        <p:spPr>
          <a:xfrm>
            <a:off x="1177100" y="3387241"/>
            <a:ext cx="3221652" cy="1258379"/>
          </a:xfrm>
          <a:prstGeom prst="rect">
            <a:avLst/>
          </a:prstGeom>
          <a:solidFill>
            <a:srgbClr val="FDC52C">
              <a:alpha val="37196"/>
            </a:srgbClr>
          </a:solidFill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53578" tIns="53578" rIns="53578" bIns="53578" numCol="1" spcCol="38100" rtlCol="0" anchor="ctr">
            <a:noAutofit/>
          </a:bodyPr>
          <a:lstStyle>
            <a:defPPr>
              <a:defRPr lang="es-ES"/>
            </a:defPPr>
            <a:lvl1pPr marL="0" marR="0" indent="0" algn="ctr" defTabSz="58420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</a:defRPr>
            </a:lvl1pPr>
          </a:lstStyle>
          <a:p>
            <a:pPr defTabSz="438118">
              <a:defRPr/>
            </a:pPr>
            <a:endParaRPr lang="ca-ES" sz="900" kern="0">
              <a:solidFill>
                <a:srgbClr val="FFFFFF"/>
              </a:solidFill>
              <a:latin typeface="FC BARCELONA Semibold" panose="00000600000000000000" pitchFamily="50" charset="0"/>
              <a:sym typeface="Helvetica Light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2DD2F448-C958-5990-7CE0-472E1CE3AD73}"/>
              </a:ext>
            </a:extLst>
          </p:cNvPr>
          <p:cNvSpPr/>
          <p:nvPr/>
        </p:nvSpPr>
        <p:spPr>
          <a:xfrm>
            <a:off x="1622950" y="3826300"/>
            <a:ext cx="2148550" cy="1188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359590A2-91D4-FBDF-B82D-B9061D606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628" y="845914"/>
            <a:ext cx="8329960" cy="474469"/>
          </a:xfrm>
          <a:prstGeom prst="rect">
            <a:avLst/>
          </a:prstGeom>
        </p:spPr>
        <p:txBody>
          <a:bodyPr/>
          <a:lstStyle/>
          <a:p>
            <a:r>
              <a:rPr lang="es-ES" dirty="0"/>
              <a:t>SPOTIFY CAMP NOU SEQÜÈNCIA CONSTRUCTIVA</a:t>
            </a:r>
            <a:br>
              <a:rPr lang="es-ES" dirty="0"/>
            </a:br>
            <a:br>
              <a:rPr lang="es-ES" dirty="0"/>
            </a:br>
            <a:endParaRPr lang="es-ES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D8DC1E7-DD37-11C7-7CF2-941E4CB167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3627" y="1345055"/>
            <a:ext cx="5375265" cy="1245813"/>
          </a:xfrm>
        </p:spPr>
        <p:txBody>
          <a:bodyPr anchor="t"/>
          <a:lstStyle/>
          <a:p>
            <a:r>
              <a:rPr lang="es-ES" b="1" dirty="0">
                <a:solidFill>
                  <a:srgbClr val="FDC52C"/>
                </a:solidFill>
                <a:latin typeface="FC BARCELONA Extrabold" pitchFamily="2" charset="77"/>
              </a:rPr>
              <a:t>NOVEMBRE 2024</a:t>
            </a:r>
          </a:p>
          <a:p>
            <a:pPr marL="182563" indent="-182563">
              <a:buClr>
                <a:srgbClr val="FDC52C"/>
              </a:buClr>
              <a:buFont typeface="Arial" panose="020B0604020202020204" pitchFamily="34" charset="0"/>
              <a:buChar char="•"/>
            </a:pPr>
            <a:r>
              <a:rPr lang="es-ES" dirty="0"/>
              <a:t>TORNEM A JUGAR A L’SPOTIFY CAMP NOU </a:t>
            </a:r>
          </a:p>
          <a:p>
            <a:pPr marL="182563" indent="-182563">
              <a:buClr>
                <a:srgbClr val="FDC52C"/>
              </a:buClr>
              <a:buFont typeface="Arial" panose="020B0604020202020204" pitchFamily="34" charset="0"/>
              <a:buChar char="•"/>
            </a:pPr>
            <a:r>
              <a:rPr lang="es-ES" dirty="0"/>
              <a:t>65.000 CAPACITAT D’AFORAMENT (EN 1A I 2A GRADERIA)</a:t>
            </a:r>
          </a:p>
          <a:p>
            <a:pPr marL="182563" indent="-182563">
              <a:buClr>
                <a:srgbClr val="FDC52C"/>
              </a:buClr>
              <a:buFont typeface="Arial" panose="020B0604020202020204" pitchFamily="34" charset="0"/>
              <a:buChar char="•"/>
            </a:pPr>
            <a:r>
              <a:rPr lang="es-ES" dirty="0"/>
              <a:t>50% AFORAMENT VIP</a:t>
            </a:r>
          </a:p>
          <a:p>
            <a:pPr marL="182563" indent="-182563">
              <a:buClr>
                <a:srgbClr val="FDC52C"/>
              </a:buClr>
              <a:buFont typeface="Arial" panose="020B0604020202020204" pitchFamily="34" charset="0"/>
              <a:buChar char="•"/>
            </a:pPr>
            <a:r>
              <a:rPr lang="es-ES" dirty="0"/>
              <a:t>3A GRADERIA ESTRUCTURA </a:t>
            </a:r>
          </a:p>
          <a:p>
            <a:pPr marL="182563" indent="-182563">
              <a:buClr>
                <a:srgbClr val="FDC52C"/>
              </a:buClr>
              <a:buFont typeface="Arial" panose="020B0604020202020204" pitchFamily="34" charset="0"/>
              <a:buChar char="•"/>
            </a:pPr>
            <a:r>
              <a:rPr lang="es-ES" dirty="0"/>
              <a:t>MUSEU DEFINITIU OBERT</a:t>
            </a:r>
          </a:p>
          <a:p>
            <a:pPr marL="182563" indent="-182563">
              <a:buClr>
                <a:srgbClr val="FDC52C"/>
              </a:buClr>
              <a:buFont typeface="Arial" panose="020B0604020202020204" pitchFamily="34" charset="0"/>
              <a:buChar char="•"/>
            </a:pPr>
            <a:endParaRPr lang="es-ES" dirty="0"/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B7984C24-5277-E31A-BD15-7889A5085081}"/>
              </a:ext>
            </a:extLst>
          </p:cNvPr>
          <p:cNvSpPr txBox="1"/>
          <p:nvPr/>
        </p:nvSpPr>
        <p:spPr>
          <a:xfrm>
            <a:off x="4461295" y="2837901"/>
            <a:ext cx="188399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a-ES" sz="1200" dirty="0">
                <a:solidFill>
                  <a:srgbClr val="FDC52C"/>
                </a:solidFill>
                <a:latin typeface="FC BARCELONA Extrabold" panose="00000900000000000000" pitchFamily="50" charset="0"/>
              </a:rPr>
              <a:t>NOVEMBRE 2024</a:t>
            </a:r>
          </a:p>
        </p:txBody>
      </p:sp>
      <p:graphicFrame>
        <p:nvGraphicFramePr>
          <p:cNvPr id="40" name="Tabla 39">
            <a:extLst>
              <a:ext uri="{FF2B5EF4-FFF2-40B4-BE49-F238E27FC236}">
                <a16:creationId xmlns:a16="http://schemas.microsoft.com/office/drawing/2014/main" id="{2306E362-267B-76CA-B389-C359975D03E2}"/>
              </a:ext>
            </a:extLst>
          </p:cNvPr>
          <p:cNvGraphicFramePr>
            <a:graphicFrameLocks noGrp="1"/>
          </p:cNvGraphicFramePr>
          <p:nvPr/>
        </p:nvGraphicFramePr>
        <p:xfrm>
          <a:off x="363576" y="3082441"/>
          <a:ext cx="8416848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6053">
                  <a:extLst>
                    <a:ext uri="{9D8B030D-6E8A-4147-A177-3AD203B41FA5}">
                      <a16:colId xmlns:a16="http://schemas.microsoft.com/office/drawing/2014/main" val="3150215428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2564761480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790541856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3775648101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965392362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321875241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625732416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2477955116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755651321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2610415113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122953745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415069275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3111778717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4087643001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2662051422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956293573"/>
                    </a:ext>
                  </a:extLst>
                </a:gridCol>
              </a:tblGrid>
              <a:tr h="106924">
                <a:tc gridSpan="4">
                  <a:txBody>
                    <a:bodyPr/>
                    <a:lstStyle/>
                    <a:p>
                      <a:pPr algn="ctr"/>
                      <a:r>
                        <a:rPr lang="es-ES" sz="1000" b="1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2023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428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s-ES" sz="1000" b="1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2024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428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s-ES" sz="1000" b="1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2025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428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s-ES" sz="1000" b="1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2026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428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924">
                <a:tc>
                  <a:txBody>
                    <a:bodyPr/>
                    <a:lstStyle/>
                    <a:p>
                      <a:pPr algn="ctr"/>
                      <a:r>
                        <a:rPr lang="es-ES" sz="1000" b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Q1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Q2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Q3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Q4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Q1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Q2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Q3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Q4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Q1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Q2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Q3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Q4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Q1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Q2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Q3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Q4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1" name="Rombo 40">
            <a:extLst>
              <a:ext uri="{FF2B5EF4-FFF2-40B4-BE49-F238E27FC236}">
                <a16:creationId xmlns:a16="http://schemas.microsoft.com/office/drawing/2014/main" id="{2AE85753-AEA5-AB9F-ABD9-16EF48DAECB6}"/>
              </a:ext>
            </a:extLst>
          </p:cNvPr>
          <p:cNvSpPr/>
          <p:nvPr/>
        </p:nvSpPr>
        <p:spPr>
          <a:xfrm>
            <a:off x="4319328" y="3544178"/>
            <a:ext cx="108000" cy="108000"/>
          </a:xfrm>
          <a:prstGeom prst="diamond">
            <a:avLst/>
          </a:prstGeom>
          <a:solidFill>
            <a:srgbClr val="00B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3697"/>
            <a:endParaRPr lang="ca-ES" sz="900">
              <a:solidFill>
                <a:schemeClr val="tx1">
                  <a:lumMod val="75000"/>
                  <a:lumOff val="25000"/>
                </a:schemeClr>
              </a:solidFill>
              <a:latin typeface="FC BARCELONA Semibold" panose="00000600000000000000" pitchFamily="50" charset="0"/>
            </a:endParaRPr>
          </a:p>
        </p:txBody>
      </p:sp>
      <p:sp>
        <p:nvSpPr>
          <p:cNvPr id="42" name="QuadreDeText 85">
            <a:extLst>
              <a:ext uri="{FF2B5EF4-FFF2-40B4-BE49-F238E27FC236}">
                <a16:creationId xmlns:a16="http://schemas.microsoft.com/office/drawing/2014/main" id="{4A59FF8A-1155-7B34-481A-BDE897556B43}"/>
              </a:ext>
            </a:extLst>
          </p:cNvPr>
          <p:cNvSpPr txBox="1"/>
          <p:nvPr/>
        </p:nvSpPr>
        <p:spPr>
          <a:xfrm>
            <a:off x="2366673" y="3439982"/>
            <a:ext cx="1961731" cy="31450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53578" tIns="53578" rIns="53578" bIns="53578" numCol="1" spcCol="38100" rtlCol="0" anchor="ctr">
            <a:noAutofit/>
          </a:bodyPr>
          <a:lstStyle/>
          <a:p>
            <a:pPr algn="r" defTabSz="438118" latinLnBrk="1" hangingPunct="0">
              <a:defRPr/>
            </a:pPr>
            <a:r>
              <a:rPr lang="ca-ES" sz="850" kern="0" dirty="0">
                <a:solidFill>
                  <a:schemeClr val="bg1"/>
                </a:solidFill>
                <a:latin typeface="FC BARCELONA Semibold" panose="00000600000000000000" pitchFamily="50" charset="0"/>
                <a:sym typeface="Helvetica Light"/>
              </a:rPr>
              <a:t>100% CAPACITAT 1A &amp; 2A GRADERIA</a:t>
            </a:r>
          </a:p>
          <a:p>
            <a:pPr algn="r" defTabSz="438118" latinLnBrk="1" hangingPunct="0">
              <a:defRPr/>
            </a:pPr>
            <a:r>
              <a:rPr lang="ca-ES" sz="850" kern="0" dirty="0">
                <a:solidFill>
                  <a:schemeClr val="bg1"/>
                </a:solidFill>
                <a:latin typeface="FC BARCELONA Semibold" panose="00000600000000000000" pitchFamily="50" charset="0"/>
                <a:sym typeface="Helvetica Light"/>
              </a:rPr>
              <a:t>INAUGURACIÓ MUSEU</a:t>
            </a:r>
          </a:p>
        </p:txBody>
      </p:sp>
      <p:sp>
        <p:nvSpPr>
          <p:cNvPr id="44" name="QuadreDeText 57">
            <a:extLst>
              <a:ext uri="{FF2B5EF4-FFF2-40B4-BE49-F238E27FC236}">
                <a16:creationId xmlns:a16="http://schemas.microsoft.com/office/drawing/2014/main" id="{4C91E6D1-148C-205A-8EAB-4B5BEDD83C71}"/>
              </a:ext>
            </a:extLst>
          </p:cNvPr>
          <p:cNvSpPr txBox="1"/>
          <p:nvPr/>
        </p:nvSpPr>
        <p:spPr>
          <a:xfrm>
            <a:off x="3792809" y="3826300"/>
            <a:ext cx="2096362" cy="118800"/>
          </a:xfrm>
          <a:prstGeom prst="rect">
            <a:avLst/>
          </a:prstGeom>
          <a:solidFill>
            <a:srgbClr val="154285"/>
          </a:solidFill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53578" tIns="53578" rIns="53578" bIns="53578" numCol="1" spcCol="38100" rtlCol="0" anchor="ctr">
            <a:noAutofit/>
          </a:bodyPr>
          <a:lstStyle>
            <a:defPPr>
              <a:defRPr lang="es-ES"/>
            </a:defPPr>
            <a:lvl1pPr marL="0" marR="0" indent="0" algn="ctr" defTabSz="58420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</a:defRPr>
            </a:lvl1pPr>
          </a:lstStyle>
          <a:p>
            <a:pPr defTabSz="438118">
              <a:defRPr/>
            </a:pPr>
            <a:endParaRPr lang="ca-ES" sz="850" kern="0" dirty="0">
              <a:solidFill>
                <a:srgbClr val="FFFFFF"/>
              </a:solidFill>
              <a:latin typeface="FC BARCELONA Semibold" panose="00000600000000000000" pitchFamily="50" charset="0"/>
              <a:sym typeface="Helvetica Light"/>
            </a:endParaRPr>
          </a:p>
        </p:txBody>
      </p:sp>
      <p:sp>
        <p:nvSpPr>
          <p:cNvPr id="45" name="QuadreDeText 57">
            <a:extLst>
              <a:ext uri="{FF2B5EF4-FFF2-40B4-BE49-F238E27FC236}">
                <a16:creationId xmlns:a16="http://schemas.microsoft.com/office/drawing/2014/main" id="{0DC9E862-DDC7-9A14-24BD-BF7911325891}"/>
              </a:ext>
            </a:extLst>
          </p:cNvPr>
          <p:cNvSpPr txBox="1"/>
          <p:nvPr/>
        </p:nvSpPr>
        <p:spPr>
          <a:xfrm>
            <a:off x="2499107" y="4290623"/>
            <a:ext cx="5451028" cy="130429"/>
          </a:xfrm>
          <a:prstGeom prst="rect">
            <a:avLst/>
          </a:prstGeom>
          <a:solidFill>
            <a:srgbClr val="154285"/>
          </a:solidFill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53578" tIns="53578" rIns="53578" bIns="53578" numCol="1" spcCol="38100" rtlCol="0" anchor="ctr">
            <a:noAutofit/>
          </a:bodyPr>
          <a:lstStyle>
            <a:defPPr>
              <a:defRPr lang="es-ES"/>
            </a:defPPr>
            <a:lvl1pPr marL="0" marR="0" indent="0" algn="ctr" defTabSz="58420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</a:defRPr>
            </a:lvl1pPr>
          </a:lstStyle>
          <a:p>
            <a:pPr defTabSz="438118">
              <a:defRPr/>
            </a:pPr>
            <a:r>
              <a:rPr lang="ca-ES" sz="850" kern="0" dirty="0">
                <a:solidFill>
                  <a:srgbClr val="FFFFFF"/>
                </a:solidFill>
                <a:latin typeface="FC BARCELONA Semibold" panose="00000600000000000000" pitchFamily="50" charset="0"/>
                <a:sym typeface="Helvetica Light"/>
              </a:rPr>
              <a:t>        INSTAL·LACIONS + INTERIORISME 3A</a:t>
            </a:r>
          </a:p>
        </p:txBody>
      </p:sp>
      <p:sp>
        <p:nvSpPr>
          <p:cNvPr id="46" name="QuadreDeText 57">
            <a:extLst>
              <a:ext uri="{FF2B5EF4-FFF2-40B4-BE49-F238E27FC236}">
                <a16:creationId xmlns:a16="http://schemas.microsoft.com/office/drawing/2014/main" id="{D9EC174C-5809-626D-984C-3647DC1D4187}"/>
              </a:ext>
            </a:extLst>
          </p:cNvPr>
          <p:cNvSpPr txBox="1"/>
          <p:nvPr/>
        </p:nvSpPr>
        <p:spPr>
          <a:xfrm>
            <a:off x="3500065" y="4136246"/>
            <a:ext cx="1881103" cy="118800"/>
          </a:xfrm>
          <a:prstGeom prst="rect">
            <a:avLst/>
          </a:prstGeom>
          <a:solidFill>
            <a:srgbClr val="154285"/>
          </a:solidFill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53578" tIns="53578" rIns="53578" bIns="53578" numCol="1" spcCol="38100" rtlCol="0" anchor="ctr">
            <a:noAutofit/>
          </a:bodyPr>
          <a:lstStyle>
            <a:defPPr>
              <a:defRPr lang="es-ES"/>
            </a:defPPr>
            <a:lvl1pPr marL="0" marR="0" indent="0" algn="ctr" defTabSz="58420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</a:defRPr>
            </a:lvl1pPr>
          </a:lstStyle>
          <a:p>
            <a:pPr defTabSz="438118">
              <a:defRPr/>
            </a:pPr>
            <a:endParaRPr lang="ca-ES" sz="850" kern="0" dirty="0">
              <a:solidFill>
                <a:srgbClr val="FFFFFF"/>
              </a:solidFill>
              <a:latin typeface="FC BARCELONA Semibold" panose="00000600000000000000" pitchFamily="50" charset="0"/>
              <a:sym typeface="Helvetica Light"/>
            </a:endParaRPr>
          </a:p>
        </p:txBody>
      </p:sp>
      <p:sp>
        <p:nvSpPr>
          <p:cNvPr id="47" name="Rombo 46">
            <a:extLst>
              <a:ext uri="{FF2B5EF4-FFF2-40B4-BE49-F238E27FC236}">
                <a16:creationId xmlns:a16="http://schemas.microsoft.com/office/drawing/2014/main" id="{E10CEF45-7F3B-310A-D08D-FE2AF31BE080}"/>
              </a:ext>
            </a:extLst>
          </p:cNvPr>
          <p:cNvSpPr/>
          <p:nvPr/>
        </p:nvSpPr>
        <p:spPr>
          <a:xfrm>
            <a:off x="6112276" y="3546032"/>
            <a:ext cx="108000" cy="108000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3697"/>
            <a:endParaRPr lang="ca-ES" sz="900">
              <a:solidFill>
                <a:schemeClr val="tx1">
                  <a:lumMod val="75000"/>
                  <a:lumOff val="25000"/>
                </a:schemeClr>
              </a:solidFill>
              <a:latin typeface="FC BARCELONA Semibold" panose="00000600000000000000" pitchFamily="50" charset="0"/>
            </a:endParaRPr>
          </a:p>
        </p:txBody>
      </p:sp>
      <p:sp>
        <p:nvSpPr>
          <p:cNvPr id="48" name="QuadreDeText 85">
            <a:extLst>
              <a:ext uri="{FF2B5EF4-FFF2-40B4-BE49-F238E27FC236}">
                <a16:creationId xmlns:a16="http://schemas.microsoft.com/office/drawing/2014/main" id="{BE84F6F2-E734-42A7-62EA-F2DB2BA66645}"/>
              </a:ext>
            </a:extLst>
          </p:cNvPr>
          <p:cNvSpPr txBox="1"/>
          <p:nvPr/>
        </p:nvSpPr>
        <p:spPr>
          <a:xfrm>
            <a:off x="6217500" y="3519336"/>
            <a:ext cx="1740746" cy="16139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53578" tIns="53578" rIns="53578" bIns="53578" numCol="1" spcCol="38100" rtlCol="0" anchor="ctr">
            <a:noAutofit/>
          </a:bodyPr>
          <a:lstStyle/>
          <a:p>
            <a:pPr defTabSz="438118" latinLnBrk="1" hangingPunct="0">
              <a:defRPr/>
            </a:pPr>
            <a:r>
              <a:rPr lang="ca-ES" sz="850" kern="0" dirty="0">
                <a:solidFill>
                  <a:schemeClr val="bg1"/>
                </a:solidFill>
                <a:latin typeface="FC BARCELONA Semibold" panose="00000600000000000000" pitchFamily="50" charset="0"/>
                <a:sym typeface="Helvetica Light"/>
              </a:rPr>
              <a:t>100% CAPACITAT 3A I VIP</a:t>
            </a:r>
          </a:p>
        </p:txBody>
      </p:sp>
      <p:sp>
        <p:nvSpPr>
          <p:cNvPr id="49" name="Rombo 48">
            <a:extLst>
              <a:ext uri="{FF2B5EF4-FFF2-40B4-BE49-F238E27FC236}">
                <a16:creationId xmlns:a16="http://schemas.microsoft.com/office/drawing/2014/main" id="{D245B9B4-3E6E-38E3-E818-02917C09A106}"/>
              </a:ext>
            </a:extLst>
          </p:cNvPr>
          <p:cNvSpPr/>
          <p:nvPr/>
        </p:nvSpPr>
        <p:spPr>
          <a:xfrm>
            <a:off x="5590873" y="3548587"/>
            <a:ext cx="108000" cy="108000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3697"/>
            <a:endParaRPr lang="ca-ES" sz="900">
              <a:solidFill>
                <a:schemeClr val="tx1">
                  <a:lumMod val="75000"/>
                  <a:lumOff val="25000"/>
                </a:schemeClr>
              </a:solidFill>
              <a:latin typeface="FC BARCELONA Semibold" panose="00000600000000000000" pitchFamily="50" charset="0"/>
            </a:endParaRPr>
          </a:p>
        </p:txBody>
      </p:sp>
      <p:sp>
        <p:nvSpPr>
          <p:cNvPr id="50" name="QuadreDeText 85">
            <a:extLst>
              <a:ext uri="{FF2B5EF4-FFF2-40B4-BE49-F238E27FC236}">
                <a16:creationId xmlns:a16="http://schemas.microsoft.com/office/drawing/2014/main" id="{589E50E5-9612-49C4-3A2E-34D85AD0BC37}"/>
              </a:ext>
            </a:extLst>
          </p:cNvPr>
          <p:cNvSpPr txBox="1"/>
          <p:nvPr/>
        </p:nvSpPr>
        <p:spPr>
          <a:xfrm>
            <a:off x="4374306" y="3527486"/>
            <a:ext cx="1216567" cy="16139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53578" tIns="53578" rIns="53578" bIns="53578" numCol="1" spcCol="38100" rtlCol="0" anchor="ctr">
            <a:noAutofit/>
          </a:bodyPr>
          <a:lstStyle/>
          <a:p>
            <a:pPr algn="r" defTabSz="438118" latinLnBrk="1" hangingPunct="0">
              <a:defRPr/>
            </a:pPr>
            <a:r>
              <a:rPr lang="ca-ES" sz="850" kern="0" dirty="0">
                <a:solidFill>
                  <a:schemeClr val="bg1"/>
                </a:solidFill>
                <a:latin typeface="FC BARCELONA Semibold" panose="00000600000000000000" pitchFamily="50" charset="0"/>
                <a:sym typeface="Helvetica Light"/>
              </a:rPr>
              <a:t>INAUGURACIÓ BOTIGA</a:t>
            </a:r>
          </a:p>
        </p:txBody>
      </p: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B85C85FD-A6BE-3298-754A-C2C329B162E3}"/>
              </a:ext>
            </a:extLst>
          </p:cNvPr>
          <p:cNvCxnSpPr>
            <a:cxnSpLocks/>
          </p:cNvCxnSpPr>
          <p:nvPr/>
        </p:nvCxnSpPr>
        <p:spPr>
          <a:xfrm>
            <a:off x="4398746" y="2877619"/>
            <a:ext cx="0" cy="1770766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QuadreDeText 57">
            <a:extLst>
              <a:ext uri="{FF2B5EF4-FFF2-40B4-BE49-F238E27FC236}">
                <a16:creationId xmlns:a16="http://schemas.microsoft.com/office/drawing/2014/main" id="{294511CE-0D86-47A7-B561-F125F6921898}"/>
              </a:ext>
            </a:extLst>
          </p:cNvPr>
          <p:cNvSpPr txBox="1"/>
          <p:nvPr/>
        </p:nvSpPr>
        <p:spPr>
          <a:xfrm>
            <a:off x="2112498" y="3824824"/>
            <a:ext cx="1425359" cy="13338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53578" tIns="53578" rIns="53578" bIns="53578" numCol="1" spcCol="38100" rtlCol="0" anchor="ctr">
            <a:noAutofit/>
          </a:bodyPr>
          <a:lstStyle>
            <a:defPPr>
              <a:defRPr lang="es-ES"/>
            </a:defPPr>
            <a:lvl1pPr marL="0" marR="0" indent="0" algn="ctr" defTabSz="58420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</a:defRPr>
            </a:lvl1pPr>
          </a:lstStyle>
          <a:p>
            <a:pPr defTabSz="438118">
              <a:defRPr/>
            </a:pPr>
            <a:r>
              <a:rPr lang="ca-ES" sz="850" kern="0" dirty="0">
                <a:solidFill>
                  <a:srgbClr val="FFFFFF"/>
                </a:solidFill>
                <a:latin typeface="FC BARCELONA Semibold" panose="00000600000000000000" pitchFamily="50" charset="0"/>
                <a:sym typeface="Helvetica Light"/>
              </a:rPr>
              <a:t>FONAMENTS I ESTRUCTURA 3A</a:t>
            </a:r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100E0F90-0CAD-3524-9CBC-3D69B0329E10}"/>
              </a:ext>
            </a:extLst>
          </p:cNvPr>
          <p:cNvSpPr/>
          <p:nvPr/>
        </p:nvSpPr>
        <p:spPr>
          <a:xfrm>
            <a:off x="1622949" y="3982328"/>
            <a:ext cx="2775778" cy="1188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4" name="QuadreDeText 57">
            <a:extLst>
              <a:ext uri="{FF2B5EF4-FFF2-40B4-BE49-F238E27FC236}">
                <a16:creationId xmlns:a16="http://schemas.microsoft.com/office/drawing/2014/main" id="{A7D077E7-7AAB-4033-0C06-1671CBEADB86}"/>
              </a:ext>
            </a:extLst>
          </p:cNvPr>
          <p:cNvSpPr txBox="1"/>
          <p:nvPr/>
        </p:nvSpPr>
        <p:spPr>
          <a:xfrm>
            <a:off x="1622951" y="3981364"/>
            <a:ext cx="3010736" cy="11880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53578" tIns="53578" rIns="53578" bIns="53578" numCol="1" spcCol="38100" rtlCol="0" anchor="ctr">
            <a:noAutofit/>
          </a:bodyPr>
          <a:lstStyle>
            <a:defPPr>
              <a:defRPr lang="es-ES"/>
            </a:defPPr>
            <a:lvl1pPr marL="0" marR="0" indent="0" algn="ctr" defTabSz="58420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</a:defRPr>
            </a:lvl1pPr>
          </a:lstStyle>
          <a:p>
            <a:pPr defTabSz="438118">
              <a:defRPr/>
            </a:pPr>
            <a:r>
              <a:rPr lang="ca-ES" sz="850" kern="0" dirty="0">
                <a:solidFill>
                  <a:srgbClr val="FFFFFF"/>
                </a:solidFill>
                <a:latin typeface="FC BARCELONA Semibold" panose="00000600000000000000" pitchFamily="50" charset="0"/>
                <a:sym typeface="Helvetica Light"/>
              </a:rPr>
              <a:t>INSTAL·LACIONS + INTERIORISME 1A I 2A GRADERIA</a:t>
            </a:r>
          </a:p>
        </p:txBody>
      </p:sp>
      <p:sp>
        <p:nvSpPr>
          <p:cNvPr id="16" name="QuadreDeText 57">
            <a:extLst>
              <a:ext uri="{FF2B5EF4-FFF2-40B4-BE49-F238E27FC236}">
                <a16:creationId xmlns:a16="http://schemas.microsoft.com/office/drawing/2014/main" id="{04719115-754B-D09C-C60A-E1592461742A}"/>
              </a:ext>
            </a:extLst>
          </p:cNvPr>
          <p:cNvSpPr txBox="1"/>
          <p:nvPr/>
        </p:nvSpPr>
        <p:spPr>
          <a:xfrm>
            <a:off x="3792809" y="3827683"/>
            <a:ext cx="605912" cy="118800"/>
          </a:xfrm>
          <a:prstGeom prst="rect">
            <a:avLst/>
          </a:prstGeom>
          <a:solidFill>
            <a:srgbClr val="00B150"/>
          </a:solidFill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53578" tIns="53578" rIns="53578" bIns="53578" numCol="1" spcCol="38100" rtlCol="0" anchor="ctr">
            <a:noAutofit/>
          </a:bodyPr>
          <a:lstStyle>
            <a:defPPr>
              <a:defRPr lang="es-ES"/>
            </a:defPPr>
            <a:lvl1pPr marL="0" marR="0" indent="0" algn="ctr" defTabSz="58420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</a:defRPr>
            </a:lvl1pPr>
          </a:lstStyle>
          <a:p>
            <a:pPr defTabSz="438118">
              <a:defRPr/>
            </a:pPr>
            <a:endParaRPr lang="ca-ES" sz="850" kern="0" dirty="0">
              <a:solidFill>
                <a:srgbClr val="FFFFFF"/>
              </a:solidFill>
              <a:latin typeface="FC BARCELONA Semibold" panose="00000600000000000000" pitchFamily="50" charset="0"/>
              <a:sym typeface="Helvetica Light"/>
            </a:endParaRPr>
          </a:p>
        </p:txBody>
      </p:sp>
      <p:sp>
        <p:nvSpPr>
          <p:cNvPr id="17" name="QuadreDeText 57">
            <a:extLst>
              <a:ext uri="{FF2B5EF4-FFF2-40B4-BE49-F238E27FC236}">
                <a16:creationId xmlns:a16="http://schemas.microsoft.com/office/drawing/2014/main" id="{BD27A90B-ED8D-D51A-496A-16FCE3A611DB}"/>
              </a:ext>
            </a:extLst>
          </p:cNvPr>
          <p:cNvSpPr txBox="1"/>
          <p:nvPr/>
        </p:nvSpPr>
        <p:spPr>
          <a:xfrm>
            <a:off x="3500065" y="4135500"/>
            <a:ext cx="898656" cy="118800"/>
          </a:xfrm>
          <a:prstGeom prst="rect">
            <a:avLst/>
          </a:prstGeom>
          <a:solidFill>
            <a:srgbClr val="00B150"/>
          </a:solidFill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53578" tIns="53578" rIns="53578" bIns="53578" numCol="1" spcCol="38100" rtlCol="0" anchor="ctr">
            <a:noAutofit/>
          </a:bodyPr>
          <a:lstStyle>
            <a:defPPr>
              <a:defRPr lang="es-ES"/>
            </a:defPPr>
            <a:lvl1pPr marL="0" marR="0" indent="0" algn="ctr" defTabSz="58420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</a:defRPr>
            </a:lvl1pPr>
          </a:lstStyle>
          <a:p>
            <a:pPr defTabSz="438118">
              <a:defRPr/>
            </a:pPr>
            <a:endParaRPr lang="ca-ES" sz="850" kern="0" dirty="0">
              <a:solidFill>
                <a:srgbClr val="FFFFFF"/>
              </a:solidFill>
              <a:latin typeface="FC BARCELONA Semibold" panose="00000600000000000000" pitchFamily="50" charset="0"/>
              <a:sym typeface="Helvetica Light"/>
            </a:endParaRPr>
          </a:p>
        </p:txBody>
      </p:sp>
      <p:sp>
        <p:nvSpPr>
          <p:cNvPr id="18" name="QuadreDeText 57">
            <a:extLst>
              <a:ext uri="{FF2B5EF4-FFF2-40B4-BE49-F238E27FC236}">
                <a16:creationId xmlns:a16="http://schemas.microsoft.com/office/drawing/2014/main" id="{C9F8213A-AC8B-91C8-D6B3-77265EB125F9}"/>
              </a:ext>
            </a:extLst>
          </p:cNvPr>
          <p:cNvSpPr txBox="1"/>
          <p:nvPr/>
        </p:nvSpPr>
        <p:spPr>
          <a:xfrm>
            <a:off x="2499102" y="4288672"/>
            <a:ext cx="1899619" cy="132380"/>
          </a:xfrm>
          <a:prstGeom prst="rect">
            <a:avLst/>
          </a:prstGeom>
          <a:solidFill>
            <a:srgbClr val="00B150"/>
          </a:solidFill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53578" tIns="53578" rIns="53578" bIns="53578" numCol="1" spcCol="38100" rtlCol="0" anchor="ctr">
            <a:noAutofit/>
          </a:bodyPr>
          <a:lstStyle>
            <a:defPPr>
              <a:defRPr lang="es-ES"/>
            </a:defPPr>
            <a:lvl1pPr marL="0" marR="0" indent="0" algn="ctr" defTabSz="58420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</a:defRPr>
            </a:lvl1pPr>
          </a:lstStyle>
          <a:p>
            <a:pPr defTabSz="438118">
              <a:defRPr/>
            </a:pPr>
            <a:endParaRPr lang="ca-ES" sz="850" kern="0" dirty="0">
              <a:solidFill>
                <a:srgbClr val="FFFFFF"/>
              </a:solidFill>
              <a:latin typeface="FC BARCELONA Semibold" panose="00000600000000000000" pitchFamily="50" charset="0"/>
              <a:sym typeface="Helvetica Light"/>
            </a:endParaRPr>
          </a:p>
        </p:txBody>
      </p:sp>
      <p:sp>
        <p:nvSpPr>
          <p:cNvPr id="19" name="QuadreDeText 57">
            <a:extLst>
              <a:ext uri="{FF2B5EF4-FFF2-40B4-BE49-F238E27FC236}">
                <a16:creationId xmlns:a16="http://schemas.microsoft.com/office/drawing/2014/main" id="{937E7388-886D-6A11-A04C-748234DF9F60}"/>
              </a:ext>
            </a:extLst>
          </p:cNvPr>
          <p:cNvSpPr txBox="1"/>
          <p:nvPr/>
        </p:nvSpPr>
        <p:spPr>
          <a:xfrm>
            <a:off x="3500065" y="4136246"/>
            <a:ext cx="1881103" cy="11880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53578" tIns="53578" rIns="53578" bIns="53578" numCol="1" spcCol="38100" rtlCol="0" anchor="ctr">
            <a:noAutofit/>
          </a:bodyPr>
          <a:lstStyle>
            <a:defPPr>
              <a:defRPr lang="es-ES"/>
            </a:defPPr>
            <a:lvl1pPr marL="0" marR="0" indent="0" algn="ctr" defTabSz="58420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</a:defRPr>
            </a:lvl1pPr>
          </a:lstStyle>
          <a:p>
            <a:pPr defTabSz="438118">
              <a:defRPr/>
            </a:pPr>
            <a:r>
              <a:rPr lang="ca-ES" sz="850" kern="0" dirty="0">
                <a:solidFill>
                  <a:srgbClr val="FFFFFF"/>
                </a:solidFill>
                <a:latin typeface="FC BARCELONA Semibold" panose="00000600000000000000" pitchFamily="50" charset="0"/>
                <a:sym typeface="Helvetica Light"/>
              </a:rPr>
              <a:t>ANELLS VIP</a:t>
            </a:r>
          </a:p>
        </p:txBody>
      </p:sp>
      <p:sp>
        <p:nvSpPr>
          <p:cNvPr id="15" name="QuadreDeText 57">
            <a:extLst>
              <a:ext uri="{FF2B5EF4-FFF2-40B4-BE49-F238E27FC236}">
                <a16:creationId xmlns:a16="http://schemas.microsoft.com/office/drawing/2014/main" id="{43C1547A-BDC0-9FC4-667A-6B098D5A54AB}"/>
              </a:ext>
            </a:extLst>
          </p:cNvPr>
          <p:cNvSpPr txBox="1"/>
          <p:nvPr/>
        </p:nvSpPr>
        <p:spPr>
          <a:xfrm>
            <a:off x="3792810" y="3826300"/>
            <a:ext cx="2096361" cy="11880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53578" tIns="53578" rIns="53578" bIns="53578" numCol="1" spcCol="38100" rtlCol="0" anchor="ctr">
            <a:noAutofit/>
          </a:bodyPr>
          <a:lstStyle>
            <a:defPPr>
              <a:defRPr lang="es-ES"/>
            </a:defPPr>
            <a:lvl1pPr marL="0" marR="0" indent="0" algn="ctr" defTabSz="58420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</a:defRPr>
            </a:lvl1pPr>
          </a:lstStyle>
          <a:p>
            <a:pPr defTabSz="438118">
              <a:defRPr/>
            </a:pPr>
            <a:r>
              <a:rPr lang="ca-ES" sz="850" kern="0" dirty="0">
                <a:solidFill>
                  <a:srgbClr val="FFFFFF"/>
                </a:solidFill>
                <a:latin typeface="FC BARCELONA Semibold" panose="00000600000000000000" pitchFamily="50" charset="0"/>
                <a:sym typeface="Helvetica Light"/>
              </a:rPr>
              <a:t>COBERTA CABLEJAT, BIG LIFT, MEMBRANA</a:t>
            </a:r>
          </a:p>
        </p:txBody>
      </p:sp>
      <p:sp>
        <p:nvSpPr>
          <p:cNvPr id="20" name="QuadreDeText 57">
            <a:extLst>
              <a:ext uri="{FF2B5EF4-FFF2-40B4-BE49-F238E27FC236}">
                <a16:creationId xmlns:a16="http://schemas.microsoft.com/office/drawing/2014/main" id="{F470DEDD-78E0-9BEE-5145-B40DD9287F66}"/>
              </a:ext>
            </a:extLst>
          </p:cNvPr>
          <p:cNvSpPr txBox="1"/>
          <p:nvPr/>
        </p:nvSpPr>
        <p:spPr>
          <a:xfrm>
            <a:off x="1177100" y="3537589"/>
            <a:ext cx="1268997" cy="121256"/>
          </a:xfrm>
          <a:prstGeom prst="rect">
            <a:avLst/>
          </a:prstGeom>
          <a:solidFill>
            <a:srgbClr val="00B050"/>
          </a:solidFill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53578" tIns="53578" rIns="53578" bIns="53578" numCol="1" spcCol="38100" rtlCol="0" anchor="ctr">
            <a:noAutofit/>
          </a:bodyPr>
          <a:lstStyle>
            <a:defPPr>
              <a:defRPr lang="es-ES"/>
            </a:defPPr>
            <a:lvl1pPr marL="0" marR="0" indent="0" algn="ctr" defTabSz="58420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</a:defRPr>
            </a:lvl1pPr>
          </a:lstStyle>
          <a:p>
            <a:pPr defTabSz="438118">
              <a:defRPr/>
            </a:pPr>
            <a:r>
              <a:rPr lang="ca-ES" sz="850" kern="0" dirty="0">
                <a:solidFill>
                  <a:srgbClr val="FFFFFF"/>
                </a:solidFill>
                <a:latin typeface="FC BARCELONA Semibold" panose="00000600000000000000" pitchFamily="50" charset="0"/>
                <a:sym typeface="Helvetica Light"/>
              </a:rPr>
              <a:t>DEMOLICIÓ 3A</a:t>
            </a:r>
          </a:p>
        </p:txBody>
      </p:sp>
      <p:cxnSp>
        <p:nvCxnSpPr>
          <p:cNvPr id="2" name="Conector recto 1">
            <a:extLst>
              <a:ext uri="{FF2B5EF4-FFF2-40B4-BE49-F238E27FC236}">
                <a16:creationId xmlns:a16="http://schemas.microsoft.com/office/drawing/2014/main" id="{C314C0D0-3DF7-9E47-2051-293C83888793}"/>
              </a:ext>
            </a:extLst>
          </p:cNvPr>
          <p:cNvCxnSpPr>
            <a:cxnSpLocks/>
          </p:cNvCxnSpPr>
          <p:nvPr/>
        </p:nvCxnSpPr>
        <p:spPr>
          <a:xfrm>
            <a:off x="2215336" y="2877619"/>
            <a:ext cx="0" cy="1770766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QuadreDeText 75">
            <a:extLst>
              <a:ext uri="{FF2B5EF4-FFF2-40B4-BE49-F238E27FC236}">
                <a16:creationId xmlns:a16="http://schemas.microsoft.com/office/drawing/2014/main" id="{B432C539-A970-F9AB-B046-EDDE4EE392B0}"/>
              </a:ext>
            </a:extLst>
          </p:cNvPr>
          <p:cNvSpPr txBox="1"/>
          <p:nvPr/>
        </p:nvSpPr>
        <p:spPr>
          <a:xfrm>
            <a:off x="1177094" y="4460628"/>
            <a:ext cx="3221652" cy="1793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38270" tIns="20250" rIns="38270" bIns="20250" numCol="1" spcCol="38100" rtlCol="0" anchor="ctr">
            <a:spAutoFit/>
          </a:bodyPr>
          <a:lstStyle>
            <a:defPPr>
              <a:defRPr lang="es-ES"/>
            </a:defPPr>
            <a:lvl1pPr algn="r" defTabSz="556378" latinLnBrk="1" hangingPunct="0">
              <a:defRPr sz="900" b="1" kern="0">
                <a:solidFill>
                  <a:srgbClr val="5BA683"/>
                </a:solidFill>
              </a:defRPr>
            </a:lvl1pPr>
          </a:lstStyle>
          <a:p>
            <a:pPr algn="ctr"/>
            <a:r>
              <a:rPr lang="ca-ES" dirty="0">
                <a:solidFill>
                  <a:srgbClr val="FDC52C"/>
                </a:solidFill>
                <a:latin typeface="FC BARCELONA Semibold" panose="00000600000000000000" pitchFamily="50" charset="0"/>
                <a:sym typeface="Helvetica Light"/>
              </a:rPr>
              <a:t>JUGAR A L’ESTADI OLÍMPIC LLUÍS COMPANYS</a:t>
            </a:r>
          </a:p>
        </p:txBody>
      </p:sp>
    </p:spTree>
    <p:extLst>
      <p:ext uri="{BB962C8B-B14F-4D97-AF65-F5344CB8AC3E}">
        <p14:creationId xmlns:p14="http://schemas.microsoft.com/office/powerpoint/2010/main" val="213203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6B3E10CE-32D2-46B6-CA91-BCC9CDA6C4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67" r="16667"/>
          <a:stretch/>
        </p:blipFill>
        <p:spPr>
          <a:xfrm>
            <a:off x="6052702" y="1221426"/>
            <a:ext cx="2727722" cy="1573930"/>
          </a:xfrm>
          <a:prstGeom prst="rect">
            <a:avLst/>
          </a:prstGeom>
        </p:spPr>
      </p:pic>
      <p:sp>
        <p:nvSpPr>
          <p:cNvPr id="32" name="QuadreDeText 57">
            <a:extLst>
              <a:ext uri="{FF2B5EF4-FFF2-40B4-BE49-F238E27FC236}">
                <a16:creationId xmlns:a16="http://schemas.microsoft.com/office/drawing/2014/main" id="{3452A4BD-8050-8EA2-9C1D-C1847BA932AF}"/>
              </a:ext>
            </a:extLst>
          </p:cNvPr>
          <p:cNvSpPr txBox="1"/>
          <p:nvPr/>
        </p:nvSpPr>
        <p:spPr>
          <a:xfrm>
            <a:off x="1177100" y="3387241"/>
            <a:ext cx="3221652" cy="1258379"/>
          </a:xfrm>
          <a:prstGeom prst="rect">
            <a:avLst/>
          </a:prstGeom>
          <a:solidFill>
            <a:srgbClr val="FDC52C">
              <a:alpha val="37196"/>
            </a:srgbClr>
          </a:solidFill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53578" tIns="53578" rIns="53578" bIns="53578" numCol="1" spcCol="38100" rtlCol="0" anchor="ctr">
            <a:noAutofit/>
          </a:bodyPr>
          <a:lstStyle>
            <a:defPPr>
              <a:defRPr lang="es-ES"/>
            </a:defPPr>
            <a:lvl1pPr marL="0" marR="0" indent="0" algn="ctr" defTabSz="58420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</a:defRPr>
            </a:lvl1pPr>
          </a:lstStyle>
          <a:p>
            <a:pPr defTabSz="438118">
              <a:defRPr/>
            </a:pPr>
            <a:endParaRPr lang="ca-ES" sz="900" kern="0">
              <a:solidFill>
                <a:srgbClr val="FFFFFF"/>
              </a:solidFill>
              <a:latin typeface="FC BARCELONA Semibold" panose="00000600000000000000" pitchFamily="50" charset="0"/>
              <a:sym typeface="Helvetica Light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2DD2F448-C958-5990-7CE0-472E1CE3AD73}"/>
              </a:ext>
            </a:extLst>
          </p:cNvPr>
          <p:cNvSpPr/>
          <p:nvPr/>
        </p:nvSpPr>
        <p:spPr>
          <a:xfrm>
            <a:off x="1622950" y="3826300"/>
            <a:ext cx="2148550" cy="1188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359590A2-91D4-FBDF-B82D-B9061D606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628" y="845914"/>
            <a:ext cx="8329960" cy="474469"/>
          </a:xfrm>
          <a:prstGeom prst="rect">
            <a:avLst/>
          </a:prstGeom>
        </p:spPr>
        <p:txBody>
          <a:bodyPr/>
          <a:lstStyle/>
          <a:p>
            <a:r>
              <a:rPr lang="es-ES" dirty="0"/>
              <a:t>SPOTIFY CAMP NOU SEQÜÈNCIA CONSTRUCTIVA</a:t>
            </a:r>
            <a:br>
              <a:rPr lang="es-ES" dirty="0"/>
            </a:br>
            <a:br>
              <a:rPr lang="es-ES" dirty="0"/>
            </a:br>
            <a:endParaRPr lang="es-ES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D8DC1E7-DD37-11C7-7CF2-941E4CB167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3627" y="1345055"/>
            <a:ext cx="5375265" cy="1245813"/>
          </a:xfrm>
        </p:spPr>
        <p:txBody>
          <a:bodyPr anchor="t"/>
          <a:lstStyle/>
          <a:p>
            <a:r>
              <a:rPr lang="es-ES" b="1" dirty="0">
                <a:solidFill>
                  <a:srgbClr val="FDC52C"/>
                </a:solidFill>
                <a:latin typeface="FC BARCELONA Extrabold" pitchFamily="2" charset="77"/>
              </a:rPr>
              <a:t>AGOST 2025</a:t>
            </a:r>
          </a:p>
          <a:p>
            <a:pPr marL="182563" indent="-182563">
              <a:buClr>
                <a:srgbClr val="FDC52C"/>
              </a:buClr>
              <a:buFont typeface="Arial" panose="020B0604020202020204" pitchFamily="34" charset="0"/>
              <a:buChar char="•"/>
            </a:pPr>
            <a:r>
              <a:rPr lang="es-ES" dirty="0"/>
              <a:t>100% ESTRUCTURA 3a GRADERIA </a:t>
            </a:r>
          </a:p>
          <a:p>
            <a:pPr marL="182563" indent="-182563">
              <a:buClr>
                <a:srgbClr val="FDC52C"/>
              </a:buClr>
              <a:buFont typeface="Arial" panose="020B0604020202020204" pitchFamily="34" charset="0"/>
              <a:buChar char="•"/>
            </a:pPr>
            <a:r>
              <a:rPr lang="es-ES" dirty="0"/>
              <a:t>90% CAPACITAT 3a GRADERIA</a:t>
            </a:r>
          </a:p>
          <a:p>
            <a:pPr marL="182563" indent="-182563">
              <a:buClr>
                <a:srgbClr val="FDC52C"/>
              </a:buClr>
              <a:buFont typeface="Arial" panose="020B0604020202020204" pitchFamily="34" charset="0"/>
              <a:buChar char="•"/>
            </a:pPr>
            <a:r>
              <a:rPr lang="es-ES" dirty="0"/>
              <a:t>90% CAPACITAT ANELLS VIP</a:t>
            </a:r>
          </a:p>
          <a:p>
            <a:pPr marL="182563" indent="-182563">
              <a:buClr>
                <a:srgbClr val="FDC52C"/>
              </a:buClr>
              <a:buFont typeface="Arial" panose="020B0604020202020204" pitchFamily="34" charset="0"/>
              <a:buChar char="•"/>
            </a:pPr>
            <a:r>
              <a:rPr lang="es-ES" dirty="0"/>
              <a:t>100% COBERTA 360° </a:t>
            </a:r>
          </a:p>
          <a:p>
            <a:pPr marL="182563" indent="-182563">
              <a:buClr>
                <a:srgbClr val="FDC52C"/>
              </a:buClr>
              <a:buFont typeface="Arial" panose="020B0604020202020204" pitchFamily="34" charset="0"/>
              <a:buChar char="•"/>
            </a:pPr>
            <a:r>
              <a:rPr lang="es-ES" dirty="0"/>
              <a:t>NOVA BOTIGA OBERTA</a:t>
            </a:r>
          </a:p>
          <a:p>
            <a:pPr marL="182563" indent="-182563">
              <a:buClr>
                <a:srgbClr val="FDC52C"/>
              </a:buClr>
              <a:buFont typeface="Arial" panose="020B0604020202020204" pitchFamily="34" charset="0"/>
              <a:buChar char="•"/>
            </a:pPr>
            <a:endParaRPr lang="es-ES" dirty="0"/>
          </a:p>
          <a:p>
            <a:pPr marL="182563" indent="-182563">
              <a:buClr>
                <a:srgbClr val="FDC52C"/>
              </a:buClr>
              <a:buFont typeface="Arial" panose="020B0604020202020204" pitchFamily="34" charset="0"/>
              <a:buChar char="•"/>
            </a:pPr>
            <a:endParaRPr lang="es-ES" dirty="0"/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B7984C24-5277-E31A-BD15-7889A5085081}"/>
              </a:ext>
            </a:extLst>
          </p:cNvPr>
          <p:cNvSpPr txBox="1"/>
          <p:nvPr/>
        </p:nvSpPr>
        <p:spPr>
          <a:xfrm>
            <a:off x="5938721" y="2837901"/>
            <a:ext cx="188399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a-ES" sz="1200" dirty="0">
                <a:solidFill>
                  <a:srgbClr val="FDC52C"/>
                </a:solidFill>
                <a:latin typeface="FC BARCELONA Extrabold" panose="00000900000000000000" pitchFamily="50" charset="0"/>
              </a:rPr>
              <a:t>AGOST 2025</a:t>
            </a:r>
          </a:p>
        </p:txBody>
      </p:sp>
      <p:graphicFrame>
        <p:nvGraphicFramePr>
          <p:cNvPr id="40" name="Tabla 39">
            <a:extLst>
              <a:ext uri="{FF2B5EF4-FFF2-40B4-BE49-F238E27FC236}">
                <a16:creationId xmlns:a16="http://schemas.microsoft.com/office/drawing/2014/main" id="{2306E362-267B-76CA-B389-C359975D03E2}"/>
              </a:ext>
            </a:extLst>
          </p:cNvPr>
          <p:cNvGraphicFramePr>
            <a:graphicFrameLocks noGrp="1"/>
          </p:cNvGraphicFramePr>
          <p:nvPr/>
        </p:nvGraphicFramePr>
        <p:xfrm>
          <a:off x="363576" y="3082441"/>
          <a:ext cx="8416848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6053">
                  <a:extLst>
                    <a:ext uri="{9D8B030D-6E8A-4147-A177-3AD203B41FA5}">
                      <a16:colId xmlns:a16="http://schemas.microsoft.com/office/drawing/2014/main" val="3150215428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2564761480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790541856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3775648101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965392362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321875241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625732416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2477955116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755651321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2610415113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122953745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415069275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3111778717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4087643001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2662051422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956293573"/>
                    </a:ext>
                  </a:extLst>
                </a:gridCol>
              </a:tblGrid>
              <a:tr h="106924">
                <a:tc gridSpan="4">
                  <a:txBody>
                    <a:bodyPr/>
                    <a:lstStyle/>
                    <a:p>
                      <a:pPr algn="ctr"/>
                      <a:r>
                        <a:rPr lang="es-ES" sz="1000" b="1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2023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428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s-ES" sz="1000" b="1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2024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428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s-ES" sz="1000" b="1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2025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428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s-ES" sz="1000" b="1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2026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428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924">
                <a:tc>
                  <a:txBody>
                    <a:bodyPr/>
                    <a:lstStyle/>
                    <a:p>
                      <a:pPr algn="ctr"/>
                      <a:r>
                        <a:rPr lang="es-ES" sz="1000" b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Q1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Q2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Q3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Q4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Q1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Q2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Q3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Q4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Q1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Q2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Q3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Q4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Q1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Q2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Q3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Q4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1" name="Rombo 40">
            <a:extLst>
              <a:ext uri="{FF2B5EF4-FFF2-40B4-BE49-F238E27FC236}">
                <a16:creationId xmlns:a16="http://schemas.microsoft.com/office/drawing/2014/main" id="{2AE85753-AEA5-AB9F-ABD9-16EF48DAECB6}"/>
              </a:ext>
            </a:extLst>
          </p:cNvPr>
          <p:cNvSpPr/>
          <p:nvPr/>
        </p:nvSpPr>
        <p:spPr>
          <a:xfrm>
            <a:off x="4319328" y="3544178"/>
            <a:ext cx="108000" cy="108000"/>
          </a:xfrm>
          <a:prstGeom prst="diamond">
            <a:avLst/>
          </a:prstGeom>
          <a:solidFill>
            <a:srgbClr val="00B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3697"/>
            <a:endParaRPr lang="ca-ES" sz="900">
              <a:solidFill>
                <a:schemeClr val="tx1">
                  <a:lumMod val="75000"/>
                  <a:lumOff val="25000"/>
                </a:schemeClr>
              </a:solidFill>
              <a:latin typeface="FC BARCELONA Semibold" panose="00000600000000000000" pitchFamily="50" charset="0"/>
            </a:endParaRPr>
          </a:p>
        </p:txBody>
      </p:sp>
      <p:sp>
        <p:nvSpPr>
          <p:cNvPr id="42" name="QuadreDeText 85">
            <a:extLst>
              <a:ext uri="{FF2B5EF4-FFF2-40B4-BE49-F238E27FC236}">
                <a16:creationId xmlns:a16="http://schemas.microsoft.com/office/drawing/2014/main" id="{4A59FF8A-1155-7B34-481A-BDE897556B43}"/>
              </a:ext>
            </a:extLst>
          </p:cNvPr>
          <p:cNvSpPr txBox="1"/>
          <p:nvPr/>
        </p:nvSpPr>
        <p:spPr>
          <a:xfrm>
            <a:off x="2366673" y="3439982"/>
            <a:ext cx="1961731" cy="31450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53578" tIns="53578" rIns="53578" bIns="53578" numCol="1" spcCol="38100" rtlCol="0" anchor="ctr">
            <a:noAutofit/>
          </a:bodyPr>
          <a:lstStyle/>
          <a:p>
            <a:pPr algn="r" defTabSz="438118" latinLnBrk="1" hangingPunct="0">
              <a:defRPr/>
            </a:pPr>
            <a:r>
              <a:rPr lang="ca-ES" sz="850" kern="0" dirty="0">
                <a:solidFill>
                  <a:schemeClr val="bg1"/>
                </a:solidFill>
                <a:latin typeface="FC BARCELONA Semibold" panose="00000600000000000000" pitchFamily="50" charset="0"/>
                <a:sym typeface="Helvetica Light"/>
              </a:rPr>
              <a:t>100% CAPACITAT 1A &amp; 2A GRADERIA</a:t>
            </a:r>
          </a:p>
          <a:p>
            <a:pPr algn="r" defTabSz="438118" latinLnBrk="1" hangingPunct="0">
              <a:defRPr/>
            </a:pPr>
            <a:r>
              <a:rPr lang="ca-ES" sz="850" kern="0" dirty="0">
                <a:solidFill>
                  <a:schemeClr val="bg1"/>
                </a:solidFill>
                <a:latin typeface="FC BARCELONA Semibold" panose="00000600000000000000" pitchFamily="50" charset="0"/>
                <a:sym typeface="Helvetica Light"/>
              </a:rPr>
              <a:t>INAUGURACIÓ MUSEU</a:t>
            </a:r>
          </a:p>
        </p:txBody>
      </p:sp>
      <p:sp>
        <p:nvSpPr>
          <p:cNvPr id="45" name="QuadreDeText 57">
            <a:extLst>
              <a:ext uri="{FF2B5EF4-FFF2-40B4-BE49-F238E27FC236}">
                <a16:creationId xmlns:a16="http://schemas.microsoft.com/office/drawing/2014/main" id="{0DC9E862-DDC7-9A14-24BD-BF7911325891}"/>
              </a:ext>
            </a:extLst>
          </p:cNvPr>
          <p:cNvSpPr txBox="1"/>
          <p:nvPr/>
        </p:nvSpPr>
        <p:spPr>
          <a:xfrm>
            <a:off x="5876141" y="4290623"/>
            <a:ext cx="2073994" cy="130429"/>
          </a:xfrm>
          <a:prstGeom prst="rect">
            <a:avLst/>
          </a:prstGeom>
          <a:solidFill>
            <a:srgbClr val="154285"/>
          </a:solidFill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53578" tIns="53578" rIns="53578" bIns="53578" numCol="1" spcCol="38100" rtlCol="0" anchor="ctr">
            <a:noAutofit/>
          </a:bodyPr>
          <a:lstStyle>
            <a:defPPr>
              <a:defRPr lang="es-ES"/>
            </a:defPPr>
            <a:lvl1pPr marL="0" marR="0" indent="0" algn="ctr" defTabSz="58420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</a:defRPr>
            </a:lvl1pPr>
          </a:lstStyle>
          <a:p>
            <a:pPr defTabSz="438118">
              <a:defRPr/>
            </a:pPr>
            <a:endParaRPr lang="ca-ES" sz="850" kern="0" dirty="0">
              <a:solidFill>
                <a:srgbClr val="FFFFFF"/>
              </a:solidFill>
              <a:latin typeface="FC BARCELONA Semibold" panose="00000600000000000000" pitchFamily="50" charset="0"/>
              <a:sym typeface="Helvetica Light"/>
            </a:endParaRPr>
          </a:p>
        </p:txBody>
      </p:sp>
      <p:sp>
        <p:nvSpPr>
          <p:cNvPr id="47" name="Rombo 46">
            <a:extLst>
              <a:ext uri="{FF2B5EF4-FFF2-40B4-BE49-F238E27FC236}">
                <a16:creationId xmlns:a16="http://schemas.microsoft.com/office/drawing/2014/main" id="{E10CEF45-7F3B-310A-D08D-FE2AF31BE080}"/>
              </a:ext>
            </a:extLst>
          </p:cNvPr>
          <p:cNvSpPr/>
          <p:nvPr/>
        </p:nvSpPr>
        <p:spPr>
          <a:xfrm>
            <a:off x="6112276" y="3546032"/>
            <a:ext cx="108000" cy="108000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3697"/>
            <a:endParaRPr lang="ca-ES" sz="900">
              <a:solidFill>
                <a:schemeClr val="tx1">
                  <a:lumMod val="75000"/>
                  <a:lumOff val="25000"/>
                </a:schemeClr>
              </a:solidFill>
              <a:latin typeface="FC BARCELONA Semibold" panose="00000600000000000000" pitchFamily="50" charset="0"/>
            </a:endParaRPr>
          </a:p>
        </p:txBody>
      </p:sp>
      <p:sp>
        <p:nvSpPr>
          <p:cNvPr id="48" name="QuadreDeText 85">
            <a:extLst>
              <a:ext uri="{FF2B5EF4-FFF2-40B4-BE49-F238E27FC236}">
                <a16:creationId xmlns:a16="http://schemas.microsoft.com/office/drawing/2014/main" id="{BE84F6F2-E734-42A7-62EA-F2DB2BA66645}"/>
              </a:ext>
            </a:extLst>
          </p:cNvPr>
          <p:cNvSpPr txBox="1"/>
          <p:nvPr/>
        </p:nvSpPr>
        <p:spPr>
          <a:xfrm>
            <a:off x="6217500" y="3519336"/>
            <a:ext cx="1740746" cy="16139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53578" tIns="53578" rIns="53578" bIns="53578" numCol="1" spcCol="38100" rtlCol="0" anchor="ctr">
            <a:noAutofit/>
          </a:bodyPr>
          <a:lstStyle/>
          <a:p>
            <a:pPr defTabSz="438118" latinLnBrk="1" hangingPunct="0">
              <a:defRPr/>
            </a:pPr>
            <a:r>
              <a:rPr lang="ca-ES" sz="850" kern="0" dirty="0">
                <a:solidFill>
                  <a:schemeClr val="bg1"/>
                </a:solidFill>
                <a:latin typeface="FC BARCELONA Semibold" panose="00000600000000000000" pitchFamily="50" charset="0"/>
                <a:sym typeface="Helvetica Light"/>
              </a:rPr>
              <a:t>100% CAPACITAT 3A I VIP</a:t>
            </a:r>
          </a:p>
        </p:txBody>
      </p:sp>
      <p:sp>
        <p:nvSpPr>
          <p:cNvPr id="49" name="Rombo 48">
            <a:extLst>
              <a:ext uri="{FF2B5EF4-FFF2-40B4-BE49-F238E27FC236}">
                <a16:creationId xmlns:a16="http://schemas.microsoft.com/office/drawing/2014/main" id="{D245B9B4-3E6E-38E3-E818-02917C09A106}"/>
              </a:ext>
            </a:extLst>
          </p:cNvPr>
          <p:cNvSpPr/>
          <p:nvPr/>
        </p:nvSpPr>
        <p:spPr>
          <a:xfrm>
            <a:off x="5590873" y="3548587"/>
            <a:ext cx="108000" cy="108000"/>
          </a:xfrm>
          <a:prstGeom prst="diamond">
            <a:avLst/>
          </a:prstGeom>
          <a:solidFill>
            <a:srgbClr val="00B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3697"/>
            <a:endParaRPr lang="ca-ES" sz="900">
              <a:solidFill>
                <a:schemeClr val="tx1">
                  <a:lumMod val="75000"/>
                  <a:lumOff val="25000"/>
                </a:schemeClr>
              </a:solidFill>
              <a:latin typeface="FC BARCELONA Semibold" panose="00000600000000000000" pitchFamily="50" charset="0"/>
            </a:endParaRPr>
          </a:p>
        </p:txBody>
      </p:sp>
      <p:sp>
        <p:nvSpPr>
          <p:cNvPr id="50" name="QuadreDeText 85">
            <a:extLst>
              <a:ext uri="{FF2B5EF4-FFF2-40B4-BE49-F238E27FC236}">
                <a16:creationId xmlns:a16="http://schemas.microsoft.com/office/drawing/2014/main" id="{589E50E5-9612-49C4-3A2E-34D85AD0BC37}"/>
              </a:ext>
            </a:extLst>
          </p:cNvPr>
          <p:cNvSpPr txBox="1"/>
          <p:nvPr/>
        </p:nvSpPr>
        <p:spPr>
          <a:xfrm>
            <a:off x="4374306" y="3527486"/>
            <a:ext cx="1216567" cy="16139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53578" tIns="53578" rIns="53578" bIns="53578" numCol="1" spcCol="38100" rtlCol="0" anchor="ctr">
            <a:noAutofit/>
          </a:bodyPr>
          <a:lstStyle/>
          <a:p>
            <a:pPr algn="r" defTabSz="438118" latinLnBrk="1" hangingPunct="0">
              <a:defRPr/>
            </a:pPr>
            <a:r>
              <a:rPr lang="ca-ES" sz="850" kern="0" dirty="0">
                <a:solidFill>
                  <a:schemeClr val="bg1"/>
                </a:solidFill>
                <a:latin typeface="FC BARCELONA Semibold" panose="00000600000000000000" pitchFamily="50" charset="0"/>
                <a:sym typeface="Helvetica Light"/>
              </a:rPr>
              <a:t>INAUGURACIÓ BOTIGA</a:t>
            </a:r>
          </a:p>
        </p:txBody>
      </p: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B85C85FD-A6BE-3298-754A-C2C329B162E3}"/>
              </a:ext>
            </a:extLst>
          </p:cNvPr>
          <p:cNvCxnSpPr>
            <a:cxnSpLocks/>
          </p:cNvCxnSpPr>
          <p:nvPr/>
        </p:nvCxnSpPr>
        <p:spPr>
          <a:xfrm>
            <a:off x="5876172" y="2877619"/>
            <a:ext cx="0" cy="1770766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QuadreDeText 57">
            <a:extLst>
              <a:ext uri="{FF2B5EF4-FFF2-40B4-BE49-F238E27FC236}">
                <a16:creationId xmlns:a16="http://schemas.microsoft.com/office/drawing/2014/main" id="{294511CE-0D86-47A7-B561-F125F6921898}"/>
              </a:ext>
            </a:extLst>
          </p:cNvPr>
          <p:cNvSpPr txBox="1"/>
          <p:nvPr/>
        </p:nvSpPr>
        <p:spPr>
          <a:xfrm>
            <a:off x="2112498" y="3824824"/>
            <a:ext cx="1425359" cy="13338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53578" tIns="53578" rIns="53578" bIns="53578" numCol="1" spcCol="38100" rtlCol="0" anchor="ctr">
            <a:noAutofit/>
          </a:bodyPr>
          <a:lstStyle>
            <a:defPPr>
              <a:defRPr lang="es-ES"/>
            </a:defPPr>
            <a:lvl1pPr marL="0" marR="0" indent="0" algn="ctr" defTabSz="58420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</a:defRPr>
            </a:lvl1pPr>
          </a:lstStyle>
          <a:p>
            <a:pPr defTabSz="438118">
              <a:defRPr/>
            </a:pPr>
            <a:r>
              <a:rPr lang="ca-ES" sz="850" kern="0" dirty="0">
                <a:solidFill>
                  <a:srgbClr val="FFFFFF"/>
                </a:solidFill>
                <a:latin typeface="FC BARCELONA Semibold" panose="00000600000000000000" pitchFamily="50" charset="0"/>
                <a:sym typeface="Helvetica Light"/>
              </a:rPr>
              <a:t>FONAMENTS I ESTRUCTURA 3A</a:t>
            </a:r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100E0F90-0CAD-3524-9CBC-3D69B0329E10}"/>
              </a:ext>
            </a:extLst>
          </p:cNvPr>
          <p:cNvSpPr/>
          <p:nvPr/>
        </p:nvSpPr>
        <p:spPr>
          <a:xfrm>
            <a:off x="1622949" y="3982328"/>
            <a:ext cx="2775778" cy="1188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4" name="QuadreDeText 57">
            <a:extLst>
              <a:ext uri="{FF2B5EF4-FFF2-40B4-BE49-F238E27FC236}">
                <a16:creationId xmlns:a16="http://schemas.microsoft.com/office/drawing/2014/main" id="{A7D077E7-7AAB-4033-0C06-1671CBEADB86}"/>
              </a:ext>
            </a:extLst>
          </p:cNvPr>
          <p:cNvSpPr txBox="1"/>
          <p:nvPr/>
        </p:nvSpPr>
        <p:spPr>
          <a:xfrm>
            <a:off x="1622951" y="3981364"/>
            <a:ext cx="3010736" cy="11880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53578" tIns="53578" rIns="53578" bIns="53578" numCol="1" spcCol="38100" rtlCol="0" anchor="ctr">
            <a:noAutofit/>
          </a:bodyPr>
          <a:lstStyle>
            <a:defPPr>
              <a:defRPr lang="es-ES"/>
            </a:defPPr>
            <a:lvl1pPr marL="0" marR="0" indent="0" algn="ctr" defTabSz="58420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</a:defRPr>
            </a:lvl1pPr>
          </a:lstStyle>
          <a:p>
            <a:pPr defTabSz="438118">
              <a:defRPr/>
            </a:pPr>
            <a:r>
              <a:rPr lang="ca-ES" sz="850" kern="0" dirty="0">
                <a:solidFill>
                  <a:srgbClr val="FFFFFF"/>
                </a:solidFill>
                <a:latin typeface="FC BARCELONA Semibold" panose="00000600000000000000" pitchFamily="50" charset="0"/>
                <a:sym typeface="Helvetica Light"/>
              </a:rPr>
              <a:t>INSTAL·LACIONS + INTERIORISME 1A I 2A GRADERIA</a:t>
            </a:r>
          </a:p>
        </p:txBody>
      </p:sp>
      <p:sp>
        <p:nvSpPr>
          <p:cNvPr id="18" name="QuadreDeText 57">
            <a:extLst>
              <a:ext uri="{FF2B5EF4-FFF2-40B4-BE49-F238E27FC236}">
                <a16:creationId xmlns:a16="http://schemas.microsoft.com/office/drawing/2014/main" id="{C9F8213A-AC8B-91C8-D6B3-77265EB125F9}"/>
              </a:ext>
            </a:extLst>
          </p:cNvPr>
          <p:cNvSpPr txBox="1"/>
          <p:nvPr/>
        </p:nvSpPr>
        <p:spPr>
          <a:xfrm>
            <a:off x="2499102" y="4288672"/>
            <a:ext cx="3377037" cy="132380"/>
          </a:xfrm>
          <a:prstGeom prst="rect">
            <a:avLst/>
          </a:prstGeom>
          <a:solidFill>
            <a:srgbClr val="00B150"/>
          </a:solidFill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53578" tIns="53578" rIns="53578" bIns="53578" numCol="1" spcCol="38100" rtlCol="0" anchor="ctr">
            <a:noAutofit/>
          </a:bodyPr>
          <a:lstStyle>
            <a:defPPr>
              <a:defRPr lang="es-ES"/>
            </a:defPPr>
            <a:lvl1pPr marL="0" marR="0" indent="0" algn="ctr" defTabSz="58420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</a:defRPr>
            </a:lvl1pPr>
          </a:lstStyle>
          <a:p>
            <a:pPr defTabSz="438118">
              <a:defRPr/>
            </a:pPr>
            <a:endParaRPr lang="ca-ES" sz="850" kern="0" dirty="0">
              <a:solidFill>
                <a:srgbClr val="FFFFFF"/>
              </a:solidFill>
              <a:latin typeface="FC BARCELONA Semibold" panose="00000600000000000000" pitchFamily="50" charset="0"/>
              <a:sym typeface="Helvetica Light"/>
            </a:endParaRPr>
          </a:p>
        </p:txBody>
      </p:sp>
      <p:sp>
        <p:nvSpPr>
          <p:cNvPr id="20" name="QuadreDeText 57">
            <a:extLst>
              <a:ext uri="{FF2B5EF4-FFF2-40B4-BE49-F238E27FC236}">
                <a16:creationId xmlns:a16="http://schemas.microsoft.com/office/drawing/2014/main" id="{F470DEDD-78E0-9BEE-5145-B40DD9287F66}"/>
              </a:ext>
            </a:extLst>
          </p:cNvPr>
          <p:cNvSpPr txBox="1"/>
          <p:nvPr/>
        </p:nvSpPr>
        <p:spPr>
          <a:xfrm>
            <a:off x="1177100" y="3537589"/>
            <a:ext cx="1268997" cy="121256"/>
          </a:xfrm>
          <a:prstGeom prst="rect">
            <a:avLst/>
          </a:prstGeom>
          <a:solidFill>
            <a:srgbClr val="00B050"/>
          </a:solidFill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53578" tIns="53578" rIns="53578" bIns="53578" numCol="1" spcCol="38100" rtlCol="0" anchor="ctr">
            <a:noAutofit/>
          </a:bodyPr>
          <a:lstStyle>
            <a:defPPr>
              <a:defRPr lang="es-ES"/>
            </a:defPPr>
            <a:lvl1pPr marL="0" marR="0" indent="0" algn="ctr" defTabSz="58420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</a:defRPr>
            </a:lvl1pPr>
          </a:lstStyle>
          <a:p>
            <a:pPr defTabSz="438118">
              <a:defRPr/>
            </a:pPr>
            <a:r>
              <a:rPr lang="ca-ES" sz="850" kern="0" dirty="0">
                <a:solidFill>
                  <a:srgbClr val="FFFFFF"/>
                </a:solidFill>
                <a:latin typeface="FC BARCELONA Semibold" panose="00000600000000000000" pitchFamily="50" charset="0"/>
                <a:sym typeface="Helvetica Light"/>
              </a:rPr>
              <a:t>DEMOLICIÓ 3A</a:t>
            </a:r>
          </a:p>
        </p:txBody>
      </p:sp>
      <p:sp>
        <p:nvSpPr>
          <p:cNvPr id="6" name="QuadreDeText 57">
            <a:extLst>
              <a:ext uri="{FF2B5EF4-FFF2-40B4-BE49-F238E27FC236}">
                <a16:creationId xmlns:a16="http://schemas.microsoft.com/office/drawing/2014/main" id="{F6BD3243-1E6A-DCD7-C642-08CF10A0AD8C}"/>
              </a:ext>
            </a:extLst>
          </p:cNvPr>
          <p:cNvSpPr txBox="1"/>
          <p:nvPr/>
        </p:nvSpPr>
        <p:spPr>
          <a:xfrm>
            <a:off x="2499107" y="4292420"/>
            <a:ext cx="5451028" cy="1304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53578" tIns="53578" rIns="53578" bIns="53578" numCol="1" spcCol="38100" rtlCol="0" anchor="ctr">
            <a:noAutofit/>
          </a:bodyPr>
          <a:lstStyle>
            <a:defPPr>
              <a:defRPr lang="es-ES"/>
            </a:defPPr>
            <a:lvl1pPr marL="0" marR="0" indent="0" algn="ctr" defTabSz="58420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</a:defRPr>
            </a:lvl1pPr>
          </a:lstStyle>
          <a:p>
            <a:pPr defTabSz="438118">
              <a:defRPr/>
            </a:pPr>
            <a:r>
              <a:rPr lang="ca-ES" sz="850" kern="0" dirty="0">
                <a:solidFill>
                  <a:srgbClr val="FFFFFF"/>
                </a:solidFill>
                <a:latin typeface="FC BARCELONA Semibold" panose="00000600000000000000" pitchFamily="50" charset="0"/>
                <a:sym typeface="Helvetica Light"/>
              </a:rPr>
              <a:t>        INSTAL·LACIONS + INTERIORISME 3A</a:t>
            </a: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0F35DF69-B64D-F749-A964-A154B80AD449}"/>
              </a:ext>
            </a:extLst>
          </p:cNvPr>
          <p:cNvCxnSpPr>
            <a:cxnSpLocks/>
          </p:cNvCxnSpPr>
          <p:nvPr/>
        </p:nvCxnSpPr>
        <p:spPr>
          <a:xfrm>
            <a:off x="2215336" y="2877619"/>
            <a:ext cx="0" cy="1770766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614F1C07-65F2-1C2F-D574-9065DDDFEDAE}"/>
              </a:ext>
            </a:extLst>
          </p:cNvPr>
          <p:cNvCxnSpPr>
            <a:cxnSpLocks/>
          </p:cNvCxnSpPr>
          <p:nvPr/>
        </p:nvCxnSpPr>
        <p:spPr>
          <a:xfrm>
            <a:off x="4398746" y="2877619"/>
            <a:ext cx="0" cy="1770766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QuadreDeText 57">
            <a:extLst>
              <a:ext uri="{FF2B5EF4-FFF2-40B4-BE49-F238E27FC236}">
                <a16:creationId xmlns:a16="http://schemas.microsoft.com/office/drawing/2014/main" id="{FDADD4D2-84A2-33A8-74FC-7E2553571F59}"/>
              </a:ext>
            </a:extLst>
          </p:cNvPr>
          <p:cNvSpPr txBox="1"/>
          <p:nvPr/>
        </p:nvSpPr>
        <p:spPr>
          <a:xfrm>
            <a:off x="3792810" y="3826300"/>
            <a:ext cx="2083327" cy="118800"/>
          </a:xfrm>
          <a:prstGeom prst="rect">
            <a:avLst/>
          </a:prstGeom>
          <a:solidFill>
            <a:srgbClr val="00B150"/>
          </a:solidFill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53578" tIns="53578" rIns="53578" bIns="53578" numCol="1" spcCol="38100" rtlCol="0" anchor="ctr">
            <a:noAutofit/>
          </a:bodyPr>
          <a:lstStyle>
            <a:defPPr>
              <a:defRPr lang="es-ES"/>
            </a:defPPr>
            <a:lvl1pPr marL="0" marR="0" indent="0" algn="ctr" defTabSz="58420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</a:defRPr>
            </a:lvl1pPr>
          </a:lstStyle>
          <a:p>
            <a:pPr defTabSz="438118">
              <a:defRPr/>
            </a:pPr>
            <a:r>
              <a:rPr lang="ca-ES" sz="850" kern="0" dirty="0">
                <a:solidFill>
                  <a:srgbClr val="FFFFFF"/>
                </a:solidFill>
                <a:latin typeface="FC BARCELONA Semibold" panose="00000600000000000000" pitchFamily="50" charset="0"/>
                <a:sym typeface="Helvetica Light"/>
              </a:rPr>
              <a:t>COBERTA CABLEJAT, BIG LIFT, MEMBRANA</a:t>
            </a:r>
          </a:p>
        </p:txBody>
      </p:sp>
      <p:sp>
        <p:nvSpPr>
          <p:cNvPr id="3" name="QuadreDeText 57">
            <a:extLst>
              <a:ext uri="{FF2B5EF4-FFF2-40B4-BE49-F238E27FC236}">
                <a16:creationId xmlns:a16="http://schemas.microsoft.com/office/drawing/2014/main" id="{720F8254-B192-ACB4-2018-9BC599907ECB}"/>
              </a:ext>
            </a:extLst>
          </p:cNvPr>
          <p:cNvSpPr txBox="1"/>
          <p:nvPr/>
        </p:nvSpPr>
        <p:spPr>
          <a:xfrm>
            <a:off x="3500065" y="4136246"/>
            <a:ext cx="1881103" cy="118800"/>
          </a:xfrm>
          <a:prstGeom prst="rect">
            <a:avLst/>
          </a:prstGeom>
          <a:solidFill>
            <a:srgbClr val="00B150"/>
          </a:solidFill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53578" tIns="53578" rIns="53578" bIns="53578" numCol="1" spcCol="38100" rtlCol="0" anchor="ctr">
            <a:noAutofit/>
          </a:bodyPr>
          <a:lstStyle>
            <a:defPPr>
              <a:defRPr lang="es-ES"/>
            </a:defPPr>
            <a:lvl1pPr marL="0" marR="0" indent="0" algn="ctr" defTabSz="58420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</a:defRPr>
            </a:lvl1pPr>
          </a:lstStyle>
          <a:p>
            <a:pPr defTabSz="438118">
              <a:defRPr/>
            </a:pPr>
            <a:r>
              <a:rPr lang="ca-ES" sz="850" kern="0" dirty="0">
                <a:solidFill>
                  <a:srgbClr val="FFFFFF"/>
                </a:solidFill>
                <a:latin typeface="FC BARCELONA Semibold" panose="00000600000000000000" pitchFamily="50" charset="0"/>
                <a:sym typeface="Helvetica Light"/>
              </a:rPr>
              <a:t>ANELLS VIP</a:t>
            </a:r>
          </a:p>
        </p:txBody>
      </p:sp>
      <p:sp>
        <p:nvSpPr>
          <p:cNvPr id="52" name="QuadreDeText 75">
            <a:extLst>
              <a:ext uri="{FF2B5EF4-FFF2-40B4-BE49-F238E27FC236}">
                <a16:creationId xmlns:a16="http://schemas.microsoft.com/office/drawing/2014/main" id="{B432C539-A970-F9AB-B046-EDDE4EE392B0}"/>
              </a:ext>
            </a:extLst>
          </p:cNvPr>
          <p:cNvSpPr txBox="1"/>
          <p:nvPr/>
        </p:nvSpPr>
        <p:spPr>
          <a:xfrm>
            <a:off x="1177094" y="4460628"/>
            <a:ext cx="3221652" cy="1793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38270" tIns="20250" rIns="38270" bIns="20250" numCol="1" spcCol="38100" rtlCol="0" anchor="ctr">
            <a:spAutoFit/>
          </a:bodyPr>
          <a:lstStyle>
            <a:defPPr>
              <a:defRPr lang="es-ES"/>
            </a:defPPr>
            <a:lvl1pPr algn="r" defTabSz="556378" latinLnBrk="1" hangingPunct="0">
              <a:defRPr sz="900" b="1" kern="0">
                <a:solidFill>
                  <a:srgbClr val="5BA683"/>
                </a:solidFill>
              </a:defRPr>
            </a:lvl1pPr>
          </a:lstStyle>
          <a:p>
            <a:pPr algn="ctr"/>
            <a:r>
              <a:rPr lang="ca-ES" dirty="0">
                <a:solidFill>
                  <a:srgbClr val="FDC52C"/>
                </a:solidFill>
                <a:latin typeface="FC BARCELONA Semibold" panose="00000600000000000000" pitchFamily="50" charset="0"/>
                <a:sym typeface="Helvetica Light"/>
              </a:rPr>
              <a:t>JUGAR A L’ESTADI OLÍMPIC LLUÍS COMPANYS</a:t>
            </a:r>
          </a:p>
        </p:txBody>
      </p:sp>
    </p:spTree>
    <p:extLst>
      <p:ext uri="{BB962C8B-B14F-4D97-AF65-F5344CB8AC3E}">
        <p14:creationId xmlns:p14="http://schemas.microsoft.com/office/powerpoint/2010/main" val="272102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QuadreDeText 57">
            <a:extLst>
              <a:ext uri="{FF2B5EF4-FFF2-40B4-BE49-F238E27FC236}">
                <a16:creationId xmlns:a16="http://schemas.microsoft.com/office/drawing/2014/main" id="{3452A4BD-8050-8EA2-9C1D-C1847BA932AF}"/>
              </a:ext>
            </a:extLst>
          </p:cNvPr>
          <p:cNvSpPr txBox="1"/>
          <p:nvPr/>
        </p:nvSpPr>
        <p:spPr>
          <a:xfrm>
            <a:off x="1177100" y="3387241"/>
            <a:ext cx="3221652" cy="1258379"/>
          </a:xfrm>
          <a:prstGeom prst="rect">
            <a:avLst/>
          </a:prstGeom>
          <a:solidFill>
            <a:srgbClr val="FDC52C">
              <a:alpha val="37196"/>
            </a:srgbClr>
          </a:solidFill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53578" tIns="53578" rIns="53578" bIns="53578" numCol="1" spcCol="38100" rtlCol="0" anchor="ctr">
            <a:noAutofit/>
          </a:bodyPr>
          <a:lstStyle>
            <a:defPPr>
              <a:defRPr lang="es-ES"/>
            </a:defPPr>
            <a:lvl1pPr marL="0" marR="0" indent="0" algn="ctr" defTabSz="58420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</a:defRPr>
            </a:lvl1pPr>
          </a:lstStyle>
          <a:p>
            <a:pPr defTabSz="438118">
              <a:defRPr/>
            </a:pPr>
            <a:endParaRPr lang="ca-ES" sz="900" kern="0">
              <a:solidFill>
                <a:srgbClr val="FFFFFF"/>
              </a:solidFill>
              <a:latin typeface="FC BARCELONA Semibold" panose="00000600000000000000" pitchFamily="50" charset="0"/>
              <a:sym typeface="Helvetica Light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2DD2F448-C958-5990-7CE0-472E1CE3AD73}"/>
              </a:ext>
            </a:extLst>
          </p:cNvPr>
          <p:cNvSpPr/>
          <p:nvPr/>
        </p:nvSpPr>
        <p:spPr>
          <a:xfrm>
            <a:off x="1622950" y="3826300"/>
            <a:ext cx="2148550" cy="1188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359590A2-91D4-FBDF-B82D-B9061D606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628" y="845914"/>
            <a:ext cx="8329960" cy="474469"/>
          </a:xfrm>
          <a:prstGeom prst="rect">
            <a:avLst/>
          </a:prstGeom>
        </p:spPr>
        <p:txBody>
          <a:bodyPr/>
          <a:lstStyle/>
          <a:p>
            <a:r>
              <a:rPr lang="es-ES" dirty="0"/>
              <a:t>SPOTIFY CAMP NOU SEQÜÈNCIA CONSTRUCTIVA</a:t>
            </a:r>
            <a:br>
              <a:rPr lang="es-ES" dirty="0"/>
            </a:br>
            <a:br>
              <a:rPr lang="es-ES" dirty="0"/>
            </a:br>
            <a:endParaRPr lang="es-ES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D8DC1E7-DD37-11C7-7CF2-941E4CB167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3627" y="1345055"/>
            <a:ext cx="5132773" cy="1245813"/>
          </a:xfrm>
        </p:spPr>
        <p:txBody>
          <a:bodyPr anchor="t"/>
          <a:lstStyle/>
          <a:p>
            <a:r>
              <a:rPr lang="es-ES" b="1" dirty="0">
                <a:solidFill>
                  <a:srgbClr val="FDC52C"/>
                </a:solidFill>
                <a:latin typeface="FC BARCELONA Extrabold" pitchFamily="2" charset="77"/>
              </a:rPr>
              <a:t>AGOST 2026</a:t>
            </a:r>
          </a:p>
          <a:p>
            <a:pPr marL="182563" indent="-182563">
              <a:buClr>
                <a:srgbClr val="FDC52C"/>
              </a:buClr>
              <a:buFont typeface="Arial" panose="020B0604020202020204" pitchFamily="34" charset="0"/>
              <a:buChar char="•"/>
            </a:pPr>
            <a:r>
              <a:rPr lang="es-ES" dirty="0"/>
              <a:t>SPOTIFY CAMP NOU FINALITZAT </a:t>
            </a:r>
          </a:p>
          <a:p>
            <a:pPr marL="182563" indent="-182563">
              <a:buClr>
                <a:srgbClr val="FDC52C"/>
              </a:buClr>
              <a:buFont typeface="Arial" panose="020B0604020202020204" pitchFamily="34" charset="0"/>
              <a:buChar char="•"/>
            </a:pPr>
            <a:r>
              <a:rPr lang="es-ES" dirty="0"/>
              <a:t>CAPACITAT FINAL DE 104.600 D’AFORAMENT</a:t>
            </a:r>
          </a:p>
          <a:p>
            <a:pPr marL="182563" indent="-182563">
              <a:buClr>
                <a:srgbClr val="FDC52C"/>
              </a:buClr>
              <a:buFont typeface="Arial" panose="020B0604020202020204" pitchFamily="34" charset="0"/>
              <a:buChar char="•"/>
            </a:pPr>
            <a:r>
              <a:rPr lang="es-ES" dirty="0"/>
              <a:t>48.000 M</a:t>
            </a:r>
            <a:r>
              <a:rPr lang="es-ES" baseline="30000" dirty="0"/>
              <a:t>2</a:t>
            </a:r>
            <a:r>
              <a:rPr lang="es-ES" dirty="0"/>
              <a:t> COBERTA AMB 21.000 M</a:t>
            </a:r>
            <a:r>
              <a:rPr lang="es-ES" baseline="30000" dirty="0"/>
              <a:t>2</a:t>
            </a:r>
            <a:r>
              <a:rPr lang="es-ES" dirty="0"/>
              <a:t> DE PLAQUES SOLARS</a:t>
            </a:r>
          </a:p>
          <a:p>
            <a:pPr marL="182563" indent="-182563">
              <a:buClr>
                <a:srgbClr val="FDC52C"/>
              </a:buClr>
              <a:buFont typeface="Arial" panose="020B0604020202020204" pitchFamily="34" charset="0"/>
              <a:buChar char="•"/>
            </a:pPr>
            <a:r>
              <a:rPr lang="es-ES" dirty="0"/>
              <a:t>SUPERFÍCIE TOTAL CONTRUÏDA DE 220.000 M</a:t>
            </a:r>
            <a:r>
              <a:rPr lang="es-ES" baseline="30000" dirty="0"/>
              <a:t>2</a:t>
            </a:r>
          </a:p>
          <a:p>
            <a:pPr marL="182563" indent="-182563">
              <a:buClr>
                <a:srgbClr val="FDC52C"/>
              </a:buClr>
              <a:buFont typeface="Arial" panose="020B0604020202020204" pitchFamily="34" charset="0"/>
              <a:buChar char="•"/>
            </a:pPr>
            <a:endParaRPr lang="es-ES" dirty="0"/>
          </a:p>
          <a:p>
            <a:pPr marL="182563" indent="-182563">
              <a:buClr>
                <a:srgbClr val="FDC52C"/>
              </a:buClr>
              <a:buFont typeface="Arial" panose="020B0604020202020204" pitchFamily="34" charset="0"/>
              <a:buChar char="•"/>
            </a:pPr>
            <a:endParaRPr lang="es-ES" dirty="0"/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B7984C24-5277-E31A-BD15-7889A5085081}"/>
              </a:ext>
            </a:extLst>
          </p:cNvPr>
          <p:cNvSpPr txBox="1"/>
          <p:nvPr/>
        </p:nvSpPr>
        <p:spPr>
          <a:xfrm>
            <a:off x="8017647" y="2837901"/>
            <a:ext cx="98347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a-ES" sz="1200" dirty="0">
                <a:solidFill>
                  <a:srgbClr val="FDC52C"/>
                </a:solidFill>
                <a:latin typeface="FC BARCELONA Extrabold" panose="00000900000000000000" pitchFamily="50" charset="0"/>
              </a:rPr>
              <a:t>AGOST 2026</a:t>
            </a:r>
          </a:p>
        </p:txBody>
      </p:sp>
      <p:graphicFrame>
        <p:nvGraphicFramePr>
          <p:cNvPr id="40" name="Tabla 39">
            <a:extLst>
              <a:ext uri="{FF2B5EF4-FFF2-40B4-BE49-F238E27FC236}">
                <a16:creationId xmlns:a16="http://schemas.microsoft.com/office/drawing/2014/main" id="{2306E362-267B-76CA-B389-C359975D03E2}"/>
              </a:ext>
            </a:extLst>
          </p:cNvPr>
          <p:cNvGraphicFramePr>
            <a:graphicFrameLocks noGrp="1"/>
          </p:cNvGraphicFramePr>
          <p:nvPr/>
        </p:nvGraphicFramePr>
        <p:xfrm>
          <a:off x="363576" y="3082441"/>
          <a:ext cx="8416848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6053">
                  <a:extLst>
                    <a:ext uri="{9D8B030D-6E8A-4147-A177-3AD203B41FA5}">
                      <a16:colId xmlns:a16="http://schemas.microsoft.com/office/drawing/2014/main" val="3150215428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2564761480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790541856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3775648101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965392362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321875241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625732416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2477955116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755651321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2610415113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122953745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415069275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3111778717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4087643001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2662051422"/>
                    </a:ext>
                  </a:extLst>
                </a:gridCol>
                <a:gridCol w="526053">
                  <a:extLst>
                    <a:ext uri="{9D8B030D-6E8A-4147-A177-3AD203B41FA5}">
                      <a16:colId xmlns:a16="http://schemas.microsoft.com/office/drawing/2014/main" val="956293573"/>
                    </a:ext>
                  </a:extLst>
                </a:gridCol>
              </a:tblGrid>
              <a:tr h="106924">
                <a:tc gridSpan="4">
                  <a:txBody>
                    <a:bodyPr/>
                    <a:lstStyle/>
                    <a:p>
                      <a:pPr algn="ctr"/>
                      <a:r>
                        <a:rPr lang="es-ES" sz="1000" b="1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2023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428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s-ES" sz="1000" b="1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2024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428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s-ES" sz="1000" b="1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2025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428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s-ES" sz="1000" b="1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2026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428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9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924">
                <a:tc>
                  <a:txBody>
                    <a:bodyPr/>
                    <a:lstStyle/>
                    <a:p>
                      <a:pPr algn="ctr"/>
                      <a:r>
                        <a:rPr lang="es-ES" sz="1000" b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Q1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Q2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Q3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Q4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Q1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Q2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Q3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Q4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Q1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Q2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Q3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Q4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Q1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Q2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Q3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>
                          <a:solidFill>
                            <a:schemeClr val="bg1"/>
                          </a:solidFill>
                          <a:latin typeface="FC BARCELONA" panose="00000500000000000000" pitchFamily="50" charset="0"/>
                        </a:rPr>
                        <a:t>Q4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90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1" name="Rombo 40">
            <a:extLst>
              <a:ext uri="{FF2B5EF4-FFF2-40B4-BE49-F238E27FC236}">
                <a16:creationId xmlns:a16="http://schemas.microsoft.com/office/drawing/2014/main" id="{2AE85753-AEA5-AB9F-ABD9-16EF48DAECB6}"/>
              </a:ext>
            </a:extLst>
          </p:cNvPr>
          <p:cNvSpPr/>
          <p:nvPr/>
        </p:nvSpPr>
        <p:spPr>
          <a:xfrm>
            <a:off x="4319328" y="3544178"/>
            <a:ext cx="108000" cy="108000"/>
          </a:xfrm>
          <a:prstGeom prst="diamond">
            <a:avLst/>
          </a:prstGeom>
          <a:solidFill>
            <a:srgbClr val="00B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3697"/>
            <a:endParaRPr lang="ca-ES" sz="900">
              <a:solidFill>
                <a:schemeClr val="tx1">
                  <a:lumMod val="75000"/>
                  <a:lumOff val="25000"/>
                </a:schemeClr>
              </a:solidFill>
              <a:latin typeface="FC BARCELONA Semibold" panose="00000600000000000000" pitchFamily="50" charset="0"/>
            </a:endParaRPr>
          </a:p>
        </p:txBody>
      </p:sp>
      <p:sp>
        <p:nvSpPr>
          <p:cNvPr id="42" name="QuadreDeText 85">
            <a:extLst>
              <a:ext uri="{FF2B5EF4-FFF2-40B4-BE49-F238E27FC236}">
                <a16:creationId xmlns:a16="http://schemas.microsoft.com/office/drawing/2014/main" id="{4A59FF8A-1155-7B34-481A-BDE897556B43}"/>
              </a:ext>
            </a:extLst>
          </p:cNvPr>
          <p:cNvSpPr txBox="1"/>
          <p:nvPr/>
        </p:nvSpPr>
        <p:spPr>
          <a:xfrm>
            <a:off x="2366673" y="3439982"/>
            <a:ext cx="1961731" cy="31450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53578" tIns="53578" rIns="53578" bIns="53578" numCol="1" spcCol="38100" rtlCol="0" anchor="ctr">
            <a:noAutofit/>
          </a:bodyPr>
          <a:lstStyle/>
          <a:p>
            <a:pPr algn="r" defTabSz="438118" latinLnBrk="1" hangingPunct="0">
              <a:defRPr/>
            </a:pPr>
            <a:r>
              <a:rPr lang="ca-ES" sz="850" kern="0" dirty="0">
                <a:solidFill>
                  <a:schemeClr val="bg1"/>
                </a:solidFill>
                <a:latin typeface="FC BARCELONA Semibold" panose="00000600000000000000" pitchFamily="50" charset="0"/>
                <a:sym typeface="Helvetica Light"/>
              </a:rPr>
              <a:t>100% CAPACITAT 1A &amp; 2A GRADERIA</a:t>
            </a:r>
          </a:p>
          <a:p>
            <a:pPr algn="r" defTabSz="438118" latinLnBrk="1" hangingPunct="0">
              <a:defRPr/>
            </a:pPr>
            <a:r>
              <a:rPr lang="ca-ES" sz="850" kern="0" dirty="0">
                <a:solidFill>
                  <a:schemeClr val="bg1"/>
                </a:solidFill>
                <a:latin typeface="FC BARCELONA Semibold" panose="00000600000000000000" pitchFamily="50" charset="0"/>
                <a:sym typeface="Helvetica Light"/>
              </a:rPr>
              <a:t>INAUGURACIÓ MUSEU</a:t>
            </a:r>
          </a:p>
        </p:txBody>
      </p:sp>
      <p:sp>
        <p:nvSpPr>
          <p:cNvPr id="47" name="Rombo 46">
            <a:extLst>
              <a:ext uri="{FF2B5EF4-FFF2-40B4-BE49-F238E27FC236}">
                <a16:creationId xmlns:a16="http://schemas.microsoft.com/office/drawing/2014/main" id="{E10CEF45-7F3B-310A-D08D-FE2AF31BE080}"/>
              </a:ext>
            </a:extLst>
          </p:cNvPr>
          <p:cNvSpPr/>
          <p:nvPr/>
        </p:nvSpPr>
        <p:spPr>
          <a:xfrm>
            <a:off x="6112276" y="3546032"/>
            <a:ext cx="108000" cy="108000"/>
          </a:xfrm>
          <a:prstGeom prst="diamond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3697"/>
            <a:endParaRPr lang="ca-ES" sz="900">
              <a:solidFill>
                <a:schemeClr val="tx1">
                  <a:lumMod val="75000"/>
                  <a:lumOff val="25000"/>
                </a:schemeClr>
              </a:solidFill>
              <a:latin typeface="FC BARCELONA Semibold" panose="00000600000000000000" pitchFamily="50" charset="0"/>
            </a:endParaRPr>
          </a:p>
        </p:txBody>
      </p:sp>
      <p:sp>
        <p:nvSpPr>
          <p:cNvPr id="48" name="QuadreDeText 85">
            <a:extLst>
              <a:ext uri="{FF2B5EF4-FFF2-40B4-BE49-F238E27FC236}">
                <a16:creationId xmlns:a16="http://schemas.microsoft.com/office/drawing/2014/main" id="{BE84F6F2-E734-42A7-62EA-F2DB2BA66645}"/>
              </a:ext>
            </a:extLst>
          </p:cNvPr>
          <p:cNvSpPr txBox="1"/>
          <p:nvPr/>
        </p:nvSpPr>
        <p:spPr>
          <a:xfrm>
            <a:off x="6217500" y="3519336"/>
            <a:ext cx="1740746" cy="16139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53578" tIns="53578" rIns="53578" bIns="53578" numCol="1" spcCol="38100" rtlCol="0" anchor="ctr">
            <a:noAutofit/>
          </a:bodyPr>
          <a:lstStyle/>
          <a:p>
            <a:pPr defTabSz="438118" latinLnBrk="1" hangingPunct="0">
              <a:defRPr/>
            </a:pPr>
            <a:r>
              <a:rPr lang="ca-ES" sz="850" kern="0" dirty="0">
                <a:solidFill>
                  <a:schemeClr val="bg1"/>
                </a:solidFill>
                <a:latin typeface="FC BARCELONA Semibold" panose="00000600000000000000" pitchFamily="50" charset="0"/>
                <a:sym typeface="Helvetica Light"/>
              </a:rPr>
              <a:t>100% CAPACITAT 3A I VIP</a:t>
            </a:r>
          </a:p>
        </p:txBody>
      </p:sp>
      <p:sp>
        <p:nvSpPr>
          <p:cNvPr id="49" name="Rombo 48">
            <a:extLst>
              <a:ext uri="{FF2B5EF4-FFF2-40B4-BE49-F238E27FC236}">
                <a16:creationId xmlns:a16="http://schemas.microsoft.com/office/drawing/2014/main" id="{D245B9B4-3E6E-38E3-E818-02917C09A106}"/>
              </a:ext>
            </a:extLst>
          </p:cNvPr>
          <p:cNvSpPr/>
          <p:nvPr/>
        </p:nvSpPr>
        <p:spPr>
          <a:xfrm>
            <a:off x="5590873" y="3548587"/>
            <a:ext cx="108000" cy="108000"/>
          </a:xfrm>
          <a:prstGeom prst="diamond">
            <a:avLst/>
          </a:prstGeom>
          <a:solidFill>
            <a:srgbClr val="00B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3697"/>
            <a:endParaRPr lang="ca-ES" sz="900">
              <a:solidFill>
                <a:schemeClr val="tx1">
                  <a:lumMod val="75000"/>
                  <a:lumOff val="25000"/>
                </a:schemeClr>
              </a:solidFill>
              <a:latin typeface="FC BARCELONA Semibold" panose="00000600000000000000" pitchFamily="50" charset="0"/>
            </a:endParaRPr>
          </a:p>
        </p:txBody>
      </p:sp>
      <p:sp>
        <p:nvSpPr>
          <p:cNvPr id="50" name="QuadreDeText 85">
            <a:extLst>
              <a:ext uri="{FF2B5EF4-FFF2-40B4-BE49-F238E27FC236}">
                <a16:creationId xmlns:a16="http://schemas.microsoft.com/office/drawing/2014/main" id="{589E50E5-9612-49C4-3A2E-34D85AD0BC37}"/>
              </a:ext>
            </a:extLst>
          </p:cNvPr>
          <p:cNvSpPr txBox="1"/>
          <p:nvPr/>
        </p:nvSpPr>
        <p:spPr>
          <a:xfrm>
            <a:off x="4374306" y="3527486"/>
            <a:ext cx="1216567" cy="16139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53578" tIns="53578" rIns="53578" bIns="53578" numCol="1" spcCol="38100" rtlCol="0" anchor="ctr">
            <a:noAutofit/>
          </a:bodyPr>
          <a:lstStyle/>
          <a:p>
            <a:pPr algn="r" defTabSz="438118" latinLnBrk="1" hangingPunct="0">
              <a:defRPr/>
            </a:pPr>
            <a:r>
              <a:rPr lang="ca-ES" sz="850" kern="0" dirty="0">
                <a:solidFill>
                  <a:schemeClr val="bg1"/>
                </a:solidFill>
                <a:latin typeface="FC BARCELONA Semibold" panose="00000600000000000000" pitchFamily="50" charset="0"/>
                <a:sym typeface="Helvetica Light"/>
              </a:rPr>
              <a:t>INAUGURACIÓ BOTIGA</a:t>
            </a:r>
          </a:p>
        </p:txBody>
      </p: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B85C85FD-A6BE-3298-754A-C2C329B162E3}"/>
              </a:ext>
            </a:extLst>
          </p:cNvPr>
          <p:cNvCxnSpPr>
            <a:cxnSpLocks/>
          </p:cNvCxnSpPr>
          <p:nvPr/>
        </p:nvCxnSpPr>
        <p:spPr>
          <a:xfrm>
            <a:off x="7933507" y="2877619"/>
            <a:ext cx="0" cy="1770766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QuadreDeText 57">
            <a:extLst>
              <a:ext uri="{FF2B5EF4-FFF2-40B4-BE49-F238E27FC236}">
                <a16:creationId xmlns:a16="http://schemas.microsoft.com/office/drawing/2014/main" id="{294511CE-0D86-47A7-B561-F125F6921898}"/>
              </a:ext>
            </a:extLst>
          </p:cNvPr>
          <p:cNvSpPr txBox="1"/>
          <p:nvPr/>
        </p:nvSpPr>
        <p:spPr>
          <a:xfrm>
            <a:off x="2112498" y="3824824"/>
            <a:ext cx="1425359" cy="13338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53578" tIns="53578" rIns="53578" bIns="53578" numCol="1" spcCol="38100" rtlCol="0" anchor="ctr">
            <a:noAutofit/>
          </a:bodyPr>
          <a:lstStyle>
            <a:defPPr>
              <a:defRPr lang="es-ES"/>
            </a:defPPr>
            <a:lvl1pPr marL="0" marR="0" indent="0" algn="ctr" defTabSz="58420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</a:defRPr>
            </a:lvl1pPr>
          </a:lstStyle>
          <a:p>
            <a:pPr defTabSz="438118">
              <a:defRPr/>
            </a:pPr>
            <a:r>
              <a:rPr lang="ca-ES" sz="850" kern="0" dirty="0">
                <a:solidFill>
                  <a:srgbClr val="FFFFFF"/>
                </a:solidFill>
                <a:latin typeface="FC BARCELONA Semibold" panose="00000600000000000000" pitchFamily="50" charset="0"/>
                <a:sym typeface="Helvetica Light"/>
              </a:rPr>
              <a:t>FONAMENTS I ESTRUCTURA 3A</a:t>
            </a:r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100E0F90-0CAD-3524-9CBC-3D69B0329E10}"/>
              </a:ext>
            </a:extLst>
          </p:cNvPr>
          <p:cNvSpPr/>
          <p:nvPr/>
        </p:nvSpPr>
        <p:spPr>
          <a:xfrm>
            <a:off x="1622949" y="3982328"/>
            <a:ext cx="2775778" cy="1188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4" name="QuadreDeText 57">
            <a:extLst>
              <a:ext uri="{FF2B5EF4-FFF2-40B4-BE49-F238E27FC236}">
                <a16:creationId xmlns:a16="http://schemas.microsoft.com/office/drawing/2014/main" id="{A7D077E7-7AAB-4033-0C06-1671CBEADB86}"/>
              </a:ext>
            </a:extLst>
          </p:cNvPr>
          <p:cNvSpPr txBox="1"/>
          <p:nvPr/>
        </p:nvSpPr>
        <p:spPr>
          <a:xfrm>
            <a:off x="1622951" y="3981364"/>
            <a:ext cx="3010736" cy="11880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53578" tIns="53578" rIns="53578" bIns="53578" numCol="1" spcCol="38100" rtlCol="0" anchor="ctr">
            <a:noAutofit/>
          </a:bodyPr>
          <a:lstStyle>
            <a:defPPr>
              <a:defRPr lang="es-ES"/>
            </a:defPPr>
            <a:lvl1pPr marL="0" marR="0" indent="0" algn="ctr" defTabSz="58420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</a:defRPr>
            </a:lvl1pPr>
          </a:lstStyle>
          <a:p>
            <a:pPr defTabSz="438118">
              <a:defRPr/>
            </a:pPr>
            <a:r>
              <a:rPr lang="ca-ES" sz="850" kern="0" dirty="0">
                <a:solidFill>
                  <a:srgbClr val="FFFFFF"/>
                </a:solidFill>
                <a:latin typeface="FC BARCELONA Semibold" panose="00000600000000000000" pitchFamily="50" charset="0"/>
                <a:sym typeface="Helvetica Light"/>
              </a:rPr>
              <a:t>INSTAL·LACIONS + INTERIORISME 1A I 2A GRADERIA</a:t>
            </a:r>
          </a:p>
        </p:txBody>
      </p:sp>
      <p:sp>
        <p:nvSpPr>
          <p:cNvPr id="20" name="QuadreDeText 57">
            <a:extLst>
              <a:ext uri="{FF2B5EF4-FFF2-40B4-BE49-F238E27FC236}">
                <a16:creationId xmlns:a16="http://schemas.microsoft.com/office/drawing/2014/main" id="{F470DEDD-78E0-9BEE-5145-B40DD9287F66}"/>
              </a:ext>
            </a:extLst>
          </p:cNvPr>
          <p:cNvSpPr txBox="1"/>
          <p:nvPr/>
        </p:nvSpPr>
        <p:spPr>
          <a:xfrm>
            <a:off x="1177100" y="3537589"/>
            <a:ext cx="1268997" cy="121256"/>
          </a:xfrm>
          <a:prstGeom prst="rect">
            <a:avLst/>
          </a:prstGeom>
          <a:solidFill>
            <a:srgbClr val="00B050"/>
          </a:solidFill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53578" tIns="53578" rIns="53578" bIns="53578" numCol="1" spcCol="38100" rtlCol="0" anchor="ctr">
            <a:noAutofit/>
          </a:bodyPr>
          <a:lstStyle>
            <a:defPPr>
              <a:defRPr lang="es-ES"/>
            </a:defPPr>
            <a:lvl1pPr marL="0" marR="0" indent="0" algn="ctr" defTabSz="58420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</a:defRPr>
            </a:lvl1pPr>
          </a:lstStyle>
          <a:p>
            <a:pPr defTabSz="438118">
              <a:defRPr/>
            </a:pPr>
            <a:r>
              <a:rPr lang="ca-ES" sz="850" kern="0" dirty="0">
                <a:solidFill>
                  <a:srgbClr val="FFFFFF"/>
                </a:solidFill>
                <a:latin typeface="FC BARCELONA Semibold" panose="00000600000000000000" pitchFamily="50" charset="0"/>
                <a:sym typeface="Helvetica Light"/>
              </a:rPr>
              <a:t>DEMOLICIÓ 3A</a:t>
            </a:r>
          </a:p>
        </p:txBody>
      </p:sp>
      <p:pic>
        <p:nvPicPr>
          <p:cNvPr id="10" name="Marcador de posición de imagen 3">
            <a:extLst>
              <a:ext uri="{FF2B5EF4-FFF2-40B4-BE49-F238E27FC236}">
                <a16:creationId xmlns:a16="http://schemas.microsoft.com/office/drawing/2014/main" id="{DC37675B-54F6-F56C-D0BA-EAC93D2171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2277" y="1251381"/>
            <a:ext cx="2668147" cy="1500833"/>
          </a:xfrm>
          <a:prstGeom prst="rect">
            <a:avLst/>
          </a:prstGeom>
        </p:spPr>
      </p:pic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1D82C160-B16B-EB60-BBA8-09F2BB0FCE27}"/>
              </a:ext>
            </a:extLst>
          </p:cNvPr>
          <p:cNvCxnSpPr>
            <a:cxnSpLocks/>
          </p:cNvCxnSpPr>
          <p:nvPr/>
        </p:nvCxnSpPr>
        <p:spPr>
          <a:xfrm>
            <a:off x="5876172" y="2877619"/>
            <a:ext cx="0" cy="1770766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D70C075E-96A9-D2B4-D548-9A4F9F6134C3}"/>
              </a:ext>
            </a:extLst>
          </p:cNvPr>
          <p:cNvCxnSpPr>
            <a:cxnSpLocks/>
          </p:cNvCxnSpPr>
          <p:nvPr/>
        </p:nvCxnSpPr>
        <p:spPr>
          <a:xfrm>
            <a:off x="2215336" y="2877619"/>
            <a:ext cx="0" cy="1770766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94C05AA4-F2FE-AB86-85E7-82844A1CE76F}"/>
              </a:ext>
            </a:extLst>
          </p:cNvPr>
          <p:cNvCxnSpPr>
            <a:cxnSpLocks/>
          </p:cNvCxnSpPr>
          <p:nvPr/>
        </p:nvCxnSpPr>
        <p:spPr>
          <a:xfrm>
            <a:off x="4398746" y="2877619"/>
            <a:ext cx="0" cy="1770766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QuadreDeText 57">
            <a:extLst>
              <a:ext uri="{FF2B5EF4-FFF2-40B4-BE49-F238E27FC236}">
                <a16:creationId xmlns:a16="http://schemas.microsoft.com/office/drawing/2014/main" id="{F6BD3243-1E6A-DCD7-C642-08CF10A0AD8C}"/>
              </a:ext>
            </a:extLst>
          </p:cNvPr>
          <p:cNvSpPr txBox="1"/>
          <p:nvPr/>
        </p:nvSpPr>
        <p:spPr>
          <a:xfrm>
            <a:off x="2499107" y="4292420"/>
            <a:ext cx="5451028" cy="130429"/>
          </a:xfrm>
          <a:prstGeom prst="rect">
            <a:avLst/>
          </a:prstGeom>
          <a:solidFill>
            <a:srgbClr val="00B050"/>
          </a:solidFill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53578" tIns="53578" rIns="53578" bIns="53578" numCol="1" spcCol="38100" rtlCol="0" anchor="ctr">
            <a:noAutofit/>
          </a:bodyPr>
          <a:lstStyle>
            <a:defPPr>
              <a:defRPr lang="es-ES"/>
            </a:defPPr>
            <a:lvl1pPr marL="0" marR="0" indent="0" algn="ctr" defTabSz="58420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</a:defRPr>
            </a:lvl1pPr>
          </a:lstStyle>
          <a:p>
            <a:pPr defTabSz="438118">
              <a:defRPr/>
            </a:pPr>
            <a:r>
              <a:rPr lang="ca-ES" sz="850" kern="0" dirty="0">
                <a:solidFill>
                  <a:srgbClr val="FFFFFF"/>
                </a:solidFill>
                <a:latin typeface="FC BARCELONA Semibold" panose="00000600000000000000" pitchFamily="50" charset="0"/>
                <a:sym typeface="Helvetica Light"/>
              </a:rPr>
              <a:t>        INSTAL·LACIONS + INTERIORISME 3A</a:t>
            </a:r>
          </a:p>
        </p:txBody>
      </p:sp>
      <p:sp>
        <p:nvSpPr>
          <p:cNvPr id="2" name="QuadreDeText 57">
            <a:extLst>
              <a:ext uri="{FF2B5EF4-FFF2-40B4-BE49-F238E27FC236}">
                <a16:creationId xmlns:a16="http://schemas.microsoft.com/office/drawing/2014/main" id="{FDADD4D2-84A2-33A8-74FC-7E2553571F59}"/>
              </a:ext>
            </a:extLst>
          </p:cNvPr>
          <p:cNvSpPr txBox="1"/>
          <p:nvPr/>
        </p:nvSpPr>
        <p:spPr>
          <a:xfrm>
            <a:off x="3792810" y="3826300"/>
            <a:ext cx="2096362" cy="118800"/>
          </a:xfrm>
          <a:prstGeom prst="rect">
            <a:avLst/>
          </a:prstGeom>
          <a:solidFill>
            <a:srgbClr val="00B150"/>
          </a:solidFill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53578" tIns="53578" rIns="53578" bIns="53578" numCol="1" spcCol="38100" rtlCol="0" anchor="ctr">
            <a:noAutofit/>
          </a:bodyPr>
          <a:lstStyle>
            <a:defPPr>
              <a:defRPr lang="es-ES"/>
            </a:defPPr>
            <a:lvl1pPr marL="0" marR="0" indent="0" algn="ctr" defTabSz="58420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</a:defRPr>
            </a:lvl1pPr>
          </a:lstStyle>
          <a:p>
            <a:pPr defTabSz="438118">
              <a:defRPr/>
            </a:pPr>
            <a:r>
              <a:rPr lang="ca-ES" sz="850" kern="0" dirty="0">
                <a:solidFill>
                  <a:srgbClr val="FFFFFF"/>
                </a:solidFill>
                <a:latin typeface="FC BARCELONA Semibold" panose="00000600000000000000" pitchFamily="50" charset="0"/>
                <a:sym typeface="Helvetica Light"/>
              </a:rPr>
              <a:t>COBERTA CABLEJAT, BIG LIFT, MEMBRANA</a:t>
            </a:r>
          </a:p>
        </p:txBody>
      </p:sp>
      <p:sp>
        <p:nvSpPr>
          <p:cNvPr id="3" name="QuadreDeText 57">
            <a:extLst>
              <a:ext uri="{FF2B5EF4-FFF2-40B4-BE49-F238E27FC236}">
                <a16:creationId xmlns:a16="http://schemas.microsoft.com/office/drawing/2014/main" id="{720F8254-B192-ACB4-2018-9BC599907ECB}"/>
              </a:ext>
            </a:extLst>
          </p:cNvPr>
          <p:cNvSpPr txBox="1"/>
          <p:nvPr/>
        </p:nvSpPr>
        <p:spPr>
          <a:xfrm>
            <a:off x="3500065" y="4136246"/>
            <a:ext cx="1881103" cy="118800"/>
          </a:xfrm>
          <a:prstGeom prst="rect">
            <a:avLst/>
          </a:prstGeom>
          <a:solidFill>
            <a:srgbClr val="00B150"/>
          </a:solidFill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53578" tIns="53578" rIns="53578" bIns="53578" numCol="1" spcCol="38100" rtlCol="0" anchor="ctr">
            <a:noAutofit/>
          </a:bodyPr>
          <a:lstStyle>
            <a:defPPr>
              <a:defRPr lang="es-ES"/>
            </a:defPPr>
            <a:lvl1pPr marL="0" marR="0" indent="0" algn="ctr" defTabSz="58420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</a:defRPr>
            </a:lvl1pPr>
          </a:lstStyle>
          <a:p>
            <a:pPr defTabSz="438118">
              <a:defRPr/>
            </a:pPr>
            <a:r>
              <a:rPr lang="ca-ES" sz="850" kern="0" dirty="0">
                <a:solidFill>
                  <a:srgbClr val="FFFFFF"/>
                </a:solidFill>
                <a:latin typeface="FC BARCELONA Semibold" panose="00000600000000000000" pitchFamily="50" charset="0"/>
                <a:sym typeface="Helvetica Light"/>
              </a:rPr>
              <a:t>ANELLS VIP</a:t>
            </a:r>
          </a:p>
        </p:txBody>
      </p:sp>
      <p:sp>
        <p:nvSpPr>
          <p:cNvPr id="52" name="QuadreDeText 75">
            <a:extLst>
              <a:ext uri="{FF2B5EF4-FFF2-40B4-BE49-F238E27FC236}">
                <a16:creationId xmlns:a16="http://schemas.microsoft.com/office/drawing/2014/main" id="{B432C539-A970-F9AB-B046-EDDE4EE392B0}"/>
              </a:ext>
            </a:extLst>
          </p:cNvPr>
          <p:cNvSpPr txBox="1"/>
          <p:nvPr/>
        </p:nvSpPr>
        <p:spPr>
          <a:xfrm>
            <a:off x="1177094" y="4460628"/>
            <a:ext cx="3221652" cy="1793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38270" tIns="20250" rIns="38270" bIns="20250" numCol="1" spcCol="38100" rtlCol="0" anchor="ctr">
            <a:spAutoFit/>
          </a:bodyPr>
          <a:lstStyle>
            <a:defPPr>
              <a:defRPr lang="es-ES"/>
            </a:defPPr>
            <a:lvl1pPr algn="r" defTabSz="556378" latinLnBrk="1" hangingPunct="0">
              <a:defRPr sz="900" b="1" kern="0">
                <a:solidFill>
                  <a:srgbClr val="5BA683"/>
                </a:solidFill>
              </a:defRPr>
            </a:lvl1pPr>
          </a:lstStyle>
          <a:p>
            <a:pPr algn="ctr"/>
            <a:r>
              <a:rPr lang="ca-ES" dirty="0">
                <a:solidFill>
                  <a:srgbClr val="FDC52C"/>
                </a:solidFill>
                <a:latin typeface="FC BARCELONA Semibold" panose="00000600000000000000" pitchFamily="50" charset="0"/>
                <a:sym typeface="Helvetica Light"/>
              </a:rPr>
              <a:t>JUGAR A L’ESTADI OLÍMPIC LLUÍS COMPANYS</a:t>
            </a:r>
          </a:p>
        </p:txBody>
      </p:sp>
    </p:spTree>
    <p:extLst>
      <p:ext uri="{BB962C8B-B14F-4D97-AF65-F5344CB8AC3E}">
        <p14:creationId xmlns:p14="http://schemas.microsoft.com/office/powerpoint/2010/main" val="333375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6DEFFD-958A-868B-1442-80FFDEB3C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628" y="845914"/>
            <a:ext cx="6719784" cy="325747"/>
          </a:xfrm>
        </p:spPr>
        <p:txBody>
          <a:bodyPr/>
          <a:lstStyle/>
          <a:p>
            <a:r>
              <a:rPr lang="es-ES" dirty="0"/>
              <a:t>SPOTIFY CAMP NOU PROGRÉS DE L'OBRA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DFE3CC1-092E-F533-E91E-7EA5F41E1B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3627" y="1171661"/>
            <a:ext cx="6961573" cy="169912"/>
          </a:xfrm>
        </p:spPr>
        <p:txBody>
          <a:bodyPr/>
          <a:lstStyle/>
          <a:p>
            <a:r>
              <a:rPr lang="es-ES" dirty="0"/>
              <a:t>PLANIFICAT VS. AVENÇ REAL</a:t>
            </a:r>
          </a:p>
        </p:txBody>
      </p:sp>
      <p:graphicFrame>
        <p:nvGraphicFramePr>
          <p:cNvPr id="6" name="Chart 7">
            <a:extLst>
              <a:ext uri="{FF2B5EF4-FFF2-40B4-BE49-F238E27FC236}">
                <a16:creationId xmlns:a16="http://schemas.microsoft.com/office/drawing/2014/main" id="{8F50DCB1-EBB4-9AF2-4F8C-56D88A5868A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5845096"/>
              </p:ext>
            </p:extLst>
          </p:nvPr>
        </p:nvGraphicFramePr>
        <p:xfrm>
          <a:off x="353627" y="1341573"/>
          <a:ext cx="8436626" cy="32101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E886B081-3A57-32C8-D68A-1B271C9D49E7}"/>
              </a:ext>
            </a:extLst>
          </p:cNvPr>
          <p:cNvCxnSpPr/>
          <p:nvPr/>
        </p:nvCxnSpPr>
        <p:spPr>
          <a:xfrm>
            <a:off x="7619592" y="1006733"/>
            <a:ext cx="206579" cy="0"/>
          </a:xfrm>
          <a:prstGeom prst="line">
            <a:avLst/>
          </a:prstGeom>
          <a:ln w="28575">
            <a:solidFill>
              <a:srgbClr val="CF12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6BACEA67-AD66-4B25-F9C9-BE119C218D73}"/>
              </a:ext>
            </a:extLst>
          </p:cNvPr>
          <p:cNvCxnSpPr/>
          <p:nvPr/>
        </p:nvCxnSpPr>
        <p:spPr>
          <a:xfrm>
            <a:off x="7619593" y="1188679"/>
            <a:ext cx="206579" cy="0"/>
          </a:xfrm>
          <a:prstGeom prst="line">
            <a:avLst/>
          </a:prstGeom>
          <a:ln w="28575">
            <a:solidFill>
              <a:srgbClr val="FDC5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EA0E7CB-53E9-CB7D-88F2-23C623AB8768}"/>
              </a:ext>
            </a:extLst>
          </p:cNvPr>
          <p:cNvSpPr txBox="1"/>
          <p:nvPr/>
        </p:nvSpPr>
        <p:spPr>
          <a:xfrm>
            <a:off x="2437999" y="3920014"/>
            <a:ext cx="27919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100" b="1" dirty="0">
                <a:solidFill>
                  <a:schemeClr val="bg1"/>
                </a:solidFill>
                <a:latin typeface="FC BARCELONA" panose="00000500000000000000" pitchFamily="50" charset="0"/>
              </a:rPr>
              <a:t>AVENÇ D’0BRA DE L’SPOTIFY CAMP NOU</a:t>
            </a:r>
          </a:p>
        </p:txBody>
      </p:sp>
      <p:sp>
        <p:nvSpPr>
          <p:cNvPr id="13" name="Rombo 12">
            <a:extLst>
              <a:ext uri="{FF2B5EF4-FFF2-40B4-BE49-F238E27FC236}">
                <a16:creationId xmlns:a16="http://schemas.microsoft.com/office/drawing/2014/main" id="{B6F4DDB0-A94B-90E9-66EC-5264530E5B7B}"/>
              </a:ext>
            </a:extLst>
          </p:cNvPr>
          <p:cNvSpPr/>
          <p:nvPr/>
        </p:nvSpPr>
        <p:spPr>
          <a:xfrm>
            <a:off x="2233493" y="3971567"/>
            <a:ext cx="113707" cy="113707"/>
          </a:xfrm>
          <a:prstGeom prst="diamond">
            <a:avLst/>
          </a:prstGeom>
          <a:solidFill>
            <a:srgbClr val="FDC52C"/>
          </a:solidFill>
          <a:ln>
            <a:solidFill>
              <a:srgbClr val="FDC52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A5F5F006-B2E8-A961-7053-694F3C02163F}"/>
              </a:ext>
            </a:extLst>
          </p:cNvPr>
          <p:cNvSpPr/>
          <p:nvPr/>
        </p:nvSpPr>
        <p:spPr>
          <a:xfrm>
            <a:off x="5281229" y="1901305"/>
            <a:ext cx="3031145" cy="1888775"/>
          </a:xfrm>
          <a:prstGeom prst="rect">
            <a:avLst/>
          </a:prstGeom>
          <a:solidFill>
            <a:srgbClr val="18173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9" name="CuadroTexto 1">
            <a:extLst>
              <a:ext uri="{FF2B5EF4-FFF2-40B4-BE49-F238E27FC236}">
                <a16:creationId xmlns:a16="http://schemas.microsoft.com/office/drawing/2014/main" id="{661885A1-8BF0-C788-4845-BD883C57F5C7}"/>
              </a:ext>
            </a:extLst>
          </p:cNvPr>
          <p:cNvSpPr txBox="1"/>
          <p:nvPr/>
        </p:nvSpPr>
        <p:spPr>
          <a:xfrm>
            <a:off x="7826171" y="879578"/>
            <a:ext cx="1528525" cy="20332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ca-ES" sz="1000" dirty="0">
                <a:solidFill>
                  <a:schemeClr val="bg1"/>
                </a:solidFill>
                <a:latin typeface="FC BARCELONA" pitchFamily="2" charset="77"/>
              </a:rPr>
              <a:t>PLANIFICAT</a:t>
            </a:r>
          </a:p>
        </p:txBody>
      </p:sp>
      <p:sp>
        <p:nvSpPr>
          <p:cNvPr id="20" name="CuadroTexto 1">
            <a:extLst>
              <a:ext uri="{FF2B5EF4-FFF2-40B4-BE49-F238E27FC236}">
                <a16:creationId xmlns:a16="http://schemas.microsoft.com/office/drawing/2014/main" id="{5C015783-040B-81DC-5094-B1E2D0CF8526}"/>
              </a:ext>
            </a:extLst>
          </p:cNvPr>
          <p:cNvSpPr txBox="1"/>
          <p:nvPr/>
        </p:nvSpPr>
        <p:spPr>
          <a:xfrm>
            <a:off x="7826171" y="1070001"/>
            <a:ext cx="1528525" cy="20332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ca-ES" sz="1000" dirty="0">
                <a:solidFill>
                  <a:schemeClr val="bg1"/>
                </a:solidFill>
                <a:latin typeface="FC BARCELONA" pitchFamily="2" charset="77"/>
              </a:rPr>
              <a:t>AVENÇ REAL</a:t>
            </a:r>
          </a:p>
        </p:txBody>
      </p:sp>
      <p:sp>
        <p:nvSpPr>
          <p:cNvPr id="3" name="Marcador de texto 3">
            <a:extLst>
              <a:ext uri="{FF2B5EF4-FFF2-40B4-BE49-F238E27FC236}">
                <a16:creationId xmlns:a16="http://schemas.microsoft.com/office/drawing/2014/main" id="{C57590E3-A744-0C6B-E4B1-266345BA15DB}"/>
              </a:ext>
            </a:extLst>
          </p:cNvPr>
          <p:cNvSpPr txBox="1">
            <a:spLocks/>
          </p:cNvSpPr>
          <p:nvPr/>
        </p:nvSpPr>
        <p:spPr>
          <a:xfrm>
            <a:off x="5445482" y="2011952"/>
            <a:ext cx="2686831" cy="1635447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100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1pPr>
            <a:lvl2pPr marL="342892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2pPr>
            <a:lvl3pPr marL="685783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3pPr>
            <a:lvl4pPr marL="1028675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4pPr>
            <a:lvl5pPr marL="1371566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200" dirty="0">
                <a:solidFill>
                  <a:srgbClr val="FDC52B"/>
                </a:solidFill>
              </a:rPr>
              <a:t>QUÈ S’HA FET?</a:t>
            </a:r>
          </a:p>
          <a:p>
            <a:pPr marL="171450" indent="-171450">
              <a:spcBef>
                <a:spcPts val="500"/>
              </a:spcBef>
              <a:buClr>
                <a:srgbClr val="FDC52B"/>
              </a:buClr>
              <a:buFont typeface="Arial" panose="020B0604020202020204" pitchFamily="34" charset="0"/>
              <a:buChar char="•"/>
            </a:pPr>
            <a:r>
              <a:rPr lang="es-ES" sz="900" b="0" dirty="0">
                <a:latin typeface="FC BARCELONA Semibold" pitchFamily="2" charset="77"/>
              </a:rPr>
              <a:t>120.000 TONES DE FORMIGÓ DERRUÏT  (EQUIVALENT A 355 AVIÓ AIRBUS 380)</a:t>
            </a:r>
          </a:p>
          <a:p>
            <a:pPr marL="171450" indent="-171450">
              <a:spcBef>
                <a:spcPts val="500"/>
              </a:spcBef>
              <a:buClr>
                <a:srgbClr val="FDC52B"/>
              </a:buClr>
              <a:buFont typeface="Arial" panose="020B0604020202020204" pitchFamily="34" charset="0"/>
              <a:buChar char="•"/>
            </a:pPr>
            <a:r>
              <a:rPr lang="es-ES" sz="900" b="0" dirty="0">
                <a:latin typeface="FC BARCELONA Semibold" pitchFamily="2" charset="77"/>
              </a:rPr>
              <a:t>COBERTA ENDERROCADA EQUIVALENT AL PES  DE LA TORRE JAUME I DE L’AERI DEL PORT DE BARCELONA</a:t>
            </a:r>
          </a:p>
          <a:p>
            <a:pPr marL="171450" indent="-171450">
              <a:lnSpc>
                <a:spcPct val="100000"/>
              </a:lnSpc>
              <a:spcBef>
                <a:spcPts val="500"/>
              </a:spcBef>
              <a:buClr>
                <a:srgbClr val="FDC52B"/>
              </a:buClr>
              <a:buFont typeface="Arial" panose="020B0604020202020204" pitchFamily="34" charset="0"/>
              <a:buChar char="•"/>
            </a:pPr>
            <a:r>
              <a:rPr lang="es-ES" sz="900" b="0" dirty="0">
                <a:latin typeface="FC BARCELONA Semibold" pitchFamily="2" charset="77"/>
              </a:rPr>
              <a:t>300.000 M</a:t>
            </a:r>
            <a:r>
              <a:rPr lang="es-ES" sz="900" b="0" baseline="30000" dirty="0">
                <a:latin typeface="FC BARCELONA Semibold" pitchFamily="2" charset="77"/>
              </a:rPr>
              <a:t>2</a:t>
            </a:r>
            <a:r>
              <a:rPr lang="es-ES" sz="900" b="0" dirty="0">
                <a:latin typeface="FC BARCELONA Semibold" pitchFamily="2" charset="77"/>
              </a:rPr>
              <a:t> DE TERRA EXCAVADA (EQUIVALENT AL VOLUM DE 100 PISCINES OLÍMPIQUES)</a:t>
            </a:r>
          </a:p>
          <a:p>
            <a:pPr marL="171450" indent="-171450">
              <a:spcBef>
                <a:spcPts val="500"/>
              </a:spcBef>
              <a:buClr>
                <a:srgbClr val="FDC52B"/>
              </a:buClr>
              <a:buFont typeface="Arial" panose="020B0604020202020204" pitchFamily="34" charset="0"/>
              <a:buChar char="•"/>
            </a:pPr>
            <a:r>
              <a:rPr lang="es-ES" sz="900" b="0" dirty="0">
                <a:latin typeface="FC BARCELONA Semibold" pitchFamily="2" charset="77"/>
              </a:rPr>
              <a:t>450 PERSONES EN OBRA PER DIA</a:t>
            </a:r>
          </a:p>
        </p:txBody>
      </p:sp>
      <p:sp>
        <p:nvSpPr>
          <p:cNvPr id="5" name="CuadroTexto 1">
            <a:extLst>
              <a:ext uri="{FF2B5EF4-FFF2-40B4-BE49-F238E27FC236}">
                <a16:creationId xmlns:a16="http://schemas.microsoft.com/office/drawing/2014/main" id="{43C09E33-0EA5-D321-070E-AC96B2FC8539}"/>
              </a:ext>
            </a:extLst>
          </p:cNvPr>
          <p:cNvSpPr txBox="1"/>
          <p:nvPr/>
        </p:nvSpPr>
        <p:spPr>
          <a:xfrm rot="16200000">
            <a:off x="718119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>
                <a:solidFill>
                  <a:schemeClr val="bg1"/>
                </a:solidFill>
                <a:latin typeface="FC BARCELONA" pitchFamily="2" charset="77"/>
              </a:rPr>
              <a:t>gen</a:t>
            </a:r>
          </a:p>
        </p:txBody>
      </p:sp>
      <p:sp>
        <p:nvSpPr>
          <p:cNvPr id="8" name="CuadroTexto 1">
            <a:extLst>
              <a:ext uri="{FF2B5EF4-FFF2-40B4-BE49-F238E27FC236}">
                <a16:creationId xmlns:a16="http://schemas.microsoft.com/office/drawing/2014/main" id="{90E7191C-54F7-9A62-E851-66BAE9790D96}"/>
              </a:ext>
            </a:extLst>
          </p:cNvPr>
          <p:cNvSpPr txBox="1"/>
          <p:nvPr/>
        </p:nvSpPr>
        <p:spPr>
          <a:xfrm rot="16200000">
            <a:off x="873694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 err="1">
                <a:solidFill>
                  <a:schemeClr val="bg1"/>
                </a:solidFill>
                <a:latin typeface="FC BARCELONA" pitchFamily="2" charset="77"/>
              </a:rPr>
              <a:t>feb</a:t>
            </a:r>
            <a:endParaRPr lang="ca-ES" sz="900" b="1" dirty="0">
              <a:solidFill>
                <a:schemeClr val="bg1"/>
              </a:solidFill>
              <a:latin typeface="FC BARCELONA" pitchFamily="2" charset="77"/>
            </a:endParaRPr>
          </a:p>
        </p:txBody>
      </p:sp>
      <p:sp>
        <p:nvSpPr>
          <p:cNvPr id="9" name="CuadroTexto 1">
            <a:extLst>
              <a:ext uri="{FF2B5EF4-FFF2-40B4-BE49-F238E27FC236}">
                <a16:creationId xmlns:a16="http://schemas.microsoft.com/office/drawing/2014/main" id="{79F8FA7D-E62A-C2F4-4C40-133F7BBCA10A}"/>
              </a:ext>
            </a:extLst>
          </p:cNvPr>
          <p:cNvSpPr txBox="1"/>
          <p:nvPr/>
        </p:nvSpPr>
        <p:spPr>
          <a:xfrm rot="16200000">
            <a:off x="1045144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>
                <a:solidFill>
                  <a:schemeClr val="bg1"/>
                </a:solidFill>
                <a:latin typeface="FC BARCELONA" pitchFamily="2" charset="77"/>
              </a:rPr>
              <a:t>març</a:t>
            </a:r>
          </a:p>
        </p:txBody>
      </p:sp>
      <p:sp>
        <p:nvSpPr>
          <p:cNvPr id="14" name="CuadroTexto 1">
            <a:extLst>
              <a:ext uri="{FF2B5EF4-FFF2-40B4-BE49-F238E27FC236}">
                <a16:creationId xmlns:a16="http://schemas.microsoft.com/office/drawing/2014/main" id="{7738778B-5155-1A3B-3E8E-CDB4C159EDE1}"/>
              </a:ext>
            </a:extLst>
          </p:cNvPr>
          <p:cNvSpPr txBox="1"/>
          <p:nvPr/>
        </p:nvSpPr>
        <p:spPr>
          <a:xfrm rot="16200000">
            <a:off x="1197544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 err="1">
                <a:solidFill>
                  <a:schemeClr val="bg1"/>
                </a:solidFill>
                <a:latin typeface="FC BARCELONA" pitchFamily="2" charset="77"/>
              </a:rPr>
              <a:t>abr</a:t>
            </a:r>
            <a:endParaRPr lang="ca-ES" sz="900" b="1" dirty="0">
              <a:solidFill>
                <a:schemeClr val="bg1"/>
              </a:solidFill>
              <a:latin typeface="FC BARCELONA" pitchFamily="2" charset="77"/>
            </a:endParaRPr>
          </a:p>
        </p:txBody>
      </p:sp>
      <p:sp>
        <p:nvSpPr>
          <p:cNvPr id="15" name="CuadroTexto 1">
            <a:extLst>
              <a:ext uri="{FF2B5EF4-FFF2-40B4-BE49-F238E27FC236}">
                <a16:creationId xmlns:a16="http://schemas.microsoft.com/office/drawing/2014/main" id="{EBE15F94-FACA-D487-E632-23191FB6DDAB}"/>
              </a:ext>
            </a:extLst>
          </p:cNvPr>
          <p:cNvSpPr txBox="1"/>
          <p:nvPr/>
        </p:nvSpPr>
        <p:spPr>
          <a:xfrm rot="16200000">
            <a:off x="1362644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>
                <a:solidFill>
                  <a:schemeClr val="bg1"/>
                </a:solidFill>
                <a:latin typeface="FC BARCELONA" pitchFamily="2" charset="77"/>
              </a:rPr>
              <a:t>maig</a:t>
            </a:r>
          </a:p>
        </p:txBody>
      </p:sp>
      <p:sp>
        <p:nvSpPr>
          <p:cNvPr id="16" name="CuadroTexto 1">
            <a:extLst>
              <a:ext uri="{FF2B5EF4-FFF2-40B4-BE49-F238E27FC236}">
                <a16:creationId xmlns:a16="http://schemas.microsoft.com/office/drawing/2014/main" id="{AD1958B6-5B78-7D1A-74D9-EB32D261B17F}"/>
              </a:ext>
            </a:extLst>
          </p:cNvPr>
          <p:cNvSpPr txBox="1"/>
          <p:nvPr/>
        </p:nvSpPr>
        <p:spPr>
          <a:xfrm rot="16200000">
            <a:off x="1521394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>
                <a:solidFill>
                  <a:schemeClr val="bg1"/>
                </a:solidFill>
                <a:latin typeface="FC BARCELONA" pitchFamily="2" charset="77"/>
              </a:rPr>
              <a:t>juny</a:t>
            </a:r>
          </a:p>
        </p:txBody>
      </p:sp>
      <p:sp>
        <p:nvSpPr>
          <p:cNvPr id="17" name="CuadroTexto 1">
            <a:extLst>
              <a:ext uri="{FF2B5EF4-FFF2-40B4-BE49-F238E27FC236}">
                <a16:creationId xmlns:a16="http://schemas.microsoft.com/office/drawing/2014/main" id="{2176EB60-021A-3635-F071-AD8828B79174}"/>
              </a:ext>
            </a:extLst>
          </p:cNvPr>
          <p:cNvSpPr txBox="1"/>
          <p:nvPr/>
        </p:nvSpPr>
        <p:spPr>
          <a:xfrm rot="16200000">
            <a:off x="1689669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 err="1">
                <a:solidFill>
                  <a:schemeClr val="bg1"/>
                </a:solidFill>
                <a:latin typeface="FC BARCELONA" pitchFamily="2" charset="77"/>
              </a:rPr>
              <a:t>jul</a:t>
            </a:r>
            <a:endParaRPr lang="ca-ES" sz="900" b="1" dirty="0">
              <a:solidFill>
                <a:schemeClr val="bg1"/>
              </a:solidFill>
              <a:latin typeface="FC BARCELONA" pitchFamily="2" charset="77"/>
            </a:endParaRPr>
          </a:p>
        </p:txBody>
      </p:sp>
      <p:sp>
        <p:nvSpPr>
          <p:cNvPr id="18" name="CuadroTexto 1">
            <a:extLst>
              <a:ext uri="{FF2B5EF4-FFF2-40B4-BE49-F238E27FC236}">
                <a16:creationId xmlns:a16="http://schemas.microsoft.com/office/drawing/2014/main" id="{7252DA0F-03AE-98D3-00FB-055929D3938F}"/>
              </a:ext>
            </a:extLst>
          </p:cNvPr>
          <p:cNvSpPr txBox="1"/>
          <p:nvPr/>
        </p:nvSpPr>
        <p:spPr>
          <a:xfrm rot="16200000">
            <a:off x="1861119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 err="1">
                <a:solidFill>
                  <a:schemeClr val="bg1"/>
                </a:solidFill>
                <a:latin typeface="FC BARCELONA" pitchFamily="2" charset="77"/>
              </a:rPr>
              <a:t>ag</a:t>
            </a:r>
            <a:endParaRPr lang="ca-ES" sz="900" b="1" dirty="0">
              <a:solidFill>
                <a:schemeClr val="bg1"/>
              </a:solidFill>
              <a:latin typeface="FC BARCELONA" pitchFamily="2" charset="77"/>
            </a:endParaRPr>
          </a:p>
        </p:txBody>
      </p:sp>
      <p:sp>
        <p:nvSpPr>
          <p:cNvPr id="21" name="CuadroTexto 1">
            <a:extLst>
              <a:ext uri="{FF2B5EF4-FFF2-40B4-BE49-F238E27FC236}">
                <a16:creationId xmlns:a16="http://schemas.microsoft.com/office/drawing/2014/main" id="{89599BC8-1E2B-A501-4535-912E78FC06D8}"/>
              </a:ext>
            </a:extLst>
          </p:cNvPr>
          <p:cNvSpPr txBox="1"/>
          <p:nvPr/>
        </p:nvSpPr>
        <p:spPr>
          <a:xfrm rot="16200000">
            <a:off x="2010344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>
                <a:solidFill>
                  <a:schemeClr val="bg1"/>
                </a:solidFill>
                <a:latin typeface="FC BARCELONA" pitchFamily="2" charset="77"/>
              </a:rPr>
              <a:t>set</a:t>
            </a:r>
          </a:p>
        </p:txBody>
      </p:sp>
      <p:sp>
        <p:nvSpPr>
          <p:cNvPr id="22" name="CuadroTexto 1">
            <a:extLst>
              <a:ext uri="{FF2B5EF4-FFF2-40B4-BE49-F238E27FC236}">
                <a16:creationId xmlns:a16="http://schemas.microsoft.com/office/drawing/2014/main" id="{11798085-A34F-A1BA-8082-4B9347FE3235}"/>
              </a:ext>
            </a:extLst>
          </p:cNvPr>
          <p:cNvSpPr txBox="1"/>
          <p:nvPr/>
        </p:nvSpPr>
        <p:spPr>
          <a:xfrm rot="16200000">
            <a:off x="2175444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 err="1">
                <a:solidFill>
                  <a:schemeClr val="bg1"/>
                </a:solidFill>
                <a:latin typeface="FC BARCELONA" pitchFamily="2" charset="77"/>
              </a:rPr>
              <a:t>oct</a:t>
            </a:r>
            <a:endParaRPr lang="ca-ES" sz="900" b="1" dirty="0">
              <a:solidFill>
                <a:schemeClr val="bg1"/>
              </a:solidFill>
              <a:latin typeface="FC BARCELONA" pitchFamily="2" charset="77"/>
            </a:endParaRPr>
          </a:p>
        </p:txBody>
      </p:sp>
      <p:sp>
        <p:nvSpPr>
          <p:cNvPr id="23" name="CuadroTexto 1">
            <a:extLst>
              <a:ext uri="{FF2B5EF4-FFF2-40B4-BE49-F238E27FC236}">
                <a16:creationId xmlns:a16="http://schemas.microsoft.com/office/drawing/2014/main" id="{3CEFE70B-6929-1CAB-076C-003325BFB80F}"/>
              </a:ext>
            </a:extLst>
          </p:cNvPr>
          <p:cNvSpPr txBox="1"/>
          <p:nvPr/>
        </p:nvSpPr>
        <p:spPr>
          <a:xfrm rot="16200000">
            <a:off x="2327844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 err="1">
                <a:solidFill>
                  <a:schemeClr val="bg1"/>
                </a:solidFill>
                <a:latin typeface="FC BARCELONA" pitchFamily="2" charset="77"/>
              </a:rPr>
              <a:t>nov</a:t>
            </a:r>
            <a:endParaRPr lang="ca-ES" sz="900" b="1" dirty="0">
              <a:solidFill>
                <a:schemeClr val="bg1"/>
              </a:solidFill>
              <a:latin typeface="FC BARCELONA" pitchFamily="2" charset="77"/>
            </a:endParaRPr>
          </a:p>
        </p:txBody>
      </p:sp>
      <p:sp>
        <p:nvSpPr>
          <p:cNvPr id="24" name="CuadroTexto 1">
            <a:extLst>
              <a:ext uri="{FF2B5EF4-FFF2-40B4-BE49-F238E27FC236}">
                <a16:creationId xmlns:a16="http://schemas.microsoft.com/office/drawing/2014/main" id="{06C3049D-4989-71AD-8EDD-D837D633C6DC}"/>
              </a:ext>
            </a:extLst>
          </p:cNvPr>
          <p:cNvSpPr txBox="1"/>
          <p:nvPr/>
        </p:nvSpPr>
        <p:spPr>
          <a:xfrm rot="16200000">
            <a:off x="2477069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>
                <a:solidFill>
                  <a:schemeClr val="bg1"/>
                </a:solidFill>
                <a:latin typeface="FC BARCELONA" pitchFamily="2" charset="77"/>
              </a:rPr>
              <a:t>des</a:t>
            </a:r>
          </a:p>
        </p:txBody>
      </p:sp>
      <p:sp>
        <p:nvSpPr>
          <p:cNvPr id="25" name="CuadroTexto 1">
            <a:extLst>
              <a:ext uri="{FF2B5EF4-FFF2-40B4-BE49-F238E27FC236}">
                <a16:creationId xmlns:a16="http://schemas.microsoft.com/office/drawing/2014/main" id="{6752C822-7674-C8E7-76F5-8EE036C75D9B}"/>
              </a:ext>
            </a:extLst>
          </p:cNvPr>
          <p:cNvSpPr txBox="1"/>
          <p:nvPr/>
        </p:nvSpPr>
        <p:spPr>
          <a:xfrm rot="16200000">
            <a:off x="2629259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>
                <a:solidFill>
                  <a:schemeClr val="bg1"/>
                </a:solidFill>
                <a:latin typeface="FC BARCELONA" pitchFamily="2" charset="77"/>
              </a:rPr>
              <a:t>gen</a:t>
            </a:r>
          </a:p>
        </p:txBody>
      </p:sp>
      <p:sp>
        <p:nvSpPr>
          <p:cNvPr id="26" name="CuadroTexto 1">
            <a:extLst>
              <a:ext uri="{FF2B5EF4-FFF2-40B4-BE49-F238E27FC236}">
                <a16:creationId xmlns:a16="http://schemas.microsoft.com/office/drawing/2014/main" id="{630A1896-82A3-82A6-C09B-BEFFD6ACA330}"/>
              </a:ext>
            </a:extLst>
          </p:cNvPr>
          <p:cNvSpPr txBox="1"/>
          <p:nvPr/>
        </p:nvSpPr>
        <p:spPr>
          <a:xfrm rot="16200000">
            <a:off x="2784834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 err="1">
                <a:solidFill>
                  <a:schemeClr val="bg1"/>
                </a:solidFill>
                <a:latin typeface="FC BARCELONA" pitchFamily="2" charset="77"/>
              </a:rPr>
              <a:t>feb</a:t>
            </a:r>
            <a:endParaRPr lang="ca-ES" sz="900" b="1" dirty="0">
              <a:solidFill>
                <a:schemeClr val="bg1"/>
              </a:solidFill>
              <a:latin typeface="FC BARCELONA" pitchFamily="2" charset="77"/>
            </a:endParaRPr>
          </a:p>
        </p:txBody>
      </p:sp>
      <p:sp>
        <p:nvSpPr>
          <p:cNvPr id="27" name="CuadroTexto 1">
            <a:extLst>
              <a:ext uri="{FF2B5EF4-FFF2-40B4-BE49-F238E27FC236}">
                <a16:creationId xmlns:a16="http://schemas.microsoft.com/office/drawing/2014/main" id="{9912376B-4E89-083E-8FC9-97B79E81BC24}"/>
              </a:ext>
            </a:extLst>
          </p:cNvPr>
          <p:cNvSpPr txBox="1"/>
          <p:nvPr/>
        </p:nvSpPr>
        <p:spPr>
          <a:xfrm rot="16200000">
            <a:off x="2956284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>
                <a:solidFill>
                  <a:schemeClr val="bg1"/>
                </a:solidFill>
                <a:latin typeface="FC BARCELONA" pitchFamily="2" charset="77"/>
              </a:rPr>
              <a:t>març</a:t>
            </a:r>
          </a:p>
        </p:txBody>
      </p:sp>
      <p:sp>
        <p:nvSpPr>
          <p:cNvPr id="28" name="CuadroTexto 1">
            <a:extLst>
              <a:ext uri="{FF2B5EF4-FFF2-40B4-BE49-F238E27FC236}">
                <a16:creationId xmlns:a16="http://schemas.microsoft.com/office/drawing/2014/main" id="{06409EE8-01E6-C357-8F5A-2C9DB78B56CA}"/>
              </a:ext>
            </a:extLst>
          </p:cNvPr>
          <p:cNvSpPr txBox="1"/>
          <p:nvPr/>
        </p:nvSpPr>
        <p:spPr>
          <a:xfrm rot="16200000">
            <a:off x="3108684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 err="1">
                <a:solidFill>
                  <a:schemeClr val="bg1"/>
                </a:solidFill>
                <a:latin typeface="FC BARCELONA" pitchFamily="2" charset="77"/>
              </a:rPr>
              <a:t>abr</a:t>
            </a:r>
            <a:endParaRPr lang="ca-ES" sz="900" b="1" dirty="0">
              <a:solidFill>
                <a:schemeClr val="bg1"/>
              </a:solidFill>
              <a:latin typeface="FC BARCELONA" pitchFamily="2" charset="77"/>
            </a:endParaRPr>
          </a:p>
        </p:txBody>
      </p:sp>
      <p:sp>
        <p:nvSpPr>
          <p:cNvPr id="29" name="CuadroTexto 1">
            <a:extLst>
              <a:ext uri="{FF2B5EF4-FFF2-40B4-BE49-F238E27FC236}">
                <a16:creationId xmlns:a16="http://schemas.microsoft.com/office/drawing/2014/main" id="{ACD64838-4E0B-28AC-DEF0-3C354CC30730}"/>
              </a:ext>
            </a:extLst>
          </p:cNvPr>
          <p:cNvSpPr txBox="1"/>
          <p:nvPr/>
        </p:nvSpPr>
        <p:spPr>
          <a:xfrm rot="16200000">
            <a:off x="3273784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>
                <a:solidFill>
                  <a:schemeClr val="bg1"/>
                </a:solidFill>
                <a:latin typeface="FC BARCELONA" pitchFamily="2" charset="77"/>
              </a:rPr>
              <a:t>maig</a:t>
            </a:r>
          </a:p>
        </p:txBody>
      </p:sp>
      <p:sp>
        <p:nvSpPr>
          <p:cNvPr id="30" name="CuadroTexto 1">
            <a:extLst>
              <a:ext uri="{FF2B5EF4-FFF2-40B4-BE49-F238E27FC236}">
                <a16:creationId xmlns:a16="http://schemas.microsoft.com/office/drawing/2014/main" id="{24C320C0-3264-1680-A6A7-66A2D62EE632}"/>
              </a:ext>
            </a:extLst>
          </p:cNvPr>
          <p:cNvSpPr txBox="1"/>
          <p:nvPr/>
        </p:nvSpPr>
        <p:spPr>
          <a:xfrm rot="16200000">
            <a:off x="3432534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>
                <a:solidFill>
                  <a:schemeClr val="bg1"/>
                </a:solidFill>
                <a:latin typeface="FC BARCELONA" pitchFamily="2" charset="77"/>
              </a:rPr>
              <a:t>juny</a:t>
            </a:r>
          </a:p>
        </p:txBody>
      </p:sp>
      <p:sp>
        <p:nvSpPr>
          <p:cNvPr id="31" name="CuadroTexto 1">
            <a:extLst>
              <a:ext uri="{FF2B5EF4-FFF2-40B4-BE49-F238E27FC236}">
                <a16:creationId xmlns:a16="http://schemas.microsoft.com/office/drawing/2014/main" id="{4F9B5968-70C1-FD4D-9BA1-50F673315FF1}"/>
              </a:ext>
            </a:extLst>
          </p:cNvPr>
          <p:cNvSpPr txBox="1"/>
          <p:nvPr/>
        </p:nvSpPr>
        <p:spPr>
          <a:xfrm rot="16200000">
            <a:off x="3600809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 err="1">
                <a:solidFill>
                  <a:schemeClr val="bg1"/>
                </a:solidFill>
                <a:latin typeface="FC BARCELONA" pitchFamily="2" charset="77"/>
              </a:rPr>
              <a:t>jul</a:t>
            </a:r>
            <a:endParaRPr lang="ca-ES" sz="900" b="1" dirty="0">
              <a:solidFill>
                <a:schemeClr val="bg1"/>
              </a:solidFill>
              <a:latin typeface="FC BARCELONA" pitchFamily="2" charset="77"/>
            </a:endParaRPr>
          </a:p>
        </p:txBody>
      </p:sp>
      <p:sp>
        <p:nvSpPr>
          <p:cNvPr id="32" name="CuadroTexto 1">
            <a:extLst>
              <a:ext uri="{FF2B5EF4-FFF2-40B4-BE49-F238E27FC236}">
                <a16:creationId xmlns:a16="http://schemas.microsoft.com/office/drawing/2014/main" id="{D5C3B687-906B-2DAA-E019-AF78D59EDBF3}"/>
              </a:ext>
            </a:extLst>
          </p:cNvPr>
          <p:cNvSpPr txBox="1"/>
          <p:nvPr/>
        </p:nvSpPr>
        <p:spPr>
          <a:xfrm rot="16200000">
            <a:off x="3772259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 err="1">
                <a:solidFill>
                  <a:schemeClr val="bg1"/>
                </a:solidFill>
                <a:latin typeface="FC BARCELONA" pitchFamily="2" charset="77"/>
              </a:rPr>
              <a:t>ag</a:t>
            </a:r>
            <a:endParaRPr lang="ca-ES" sz="900" b="1" dirty="0">
              <a:solidFill>
                <a:schemeClr val="bg1"/>
              </a:solidFill>
              <a:latin typeface="FC BARCELONA" pitchFamily="2" charset="77"/>
            </a:endParaRPr>
          </a:p>
        </p:txBody>
      </p:sp>
      <p:sp>
        <p:nvSpPr>
          <p:cNvPr id="33" name="CuadroTexto 1">
            <a:extLst>
              <a:ext uri="{FF2B5EF4-FFF2-40B4-BE49-F238E27FC236}">
                <a16:creationId xmlns:a16="http://schemas.microsoft.com/office/drawing/2014/main" id="{AAB37EFF-88D7-F32A-306A-EFF16812E20E}"/>
              </a:ext>
            </a:extLst>
          </p:cNvPr>
          <p:cNvSpPr txBox="1"/>
          <p:nvPr/>
        </p:nvSpPr>
        <p:spPr>
          <a:xfrm rot="16200000">
            <a:off x="3921484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>
                <a:solidFill>
                  <a:schemeClr val="bg1"/>
                </a:solidFill>
                <a:latin typeface="FC BARCELONA" pitchFamily="2" charset="77"/>
              </a:rPr>
              <a:t>set</a:t>
            </a:r>
          </a:p>
        </p:txBody>
      </p:sp>
      <p:sp>
        <p:nvSpPr>
          <p:cNvPr id="34" name="CuadroTexto 1">
            <a:extLst>
              <a:ext uri="{FF2B5EF4-FFF2-40B4-BE49-F238E27FC236}">
                <a16:creationId xmlns:a16="http://schemas.microsoft.com/office/drawing/2014/main" id="{8DF88C63-996D-513E-BD81-364040B1133B}"/>
              </a:ext>
            </a:extLst>
          </p:cNvPr>
          <p:cNvSpPr txBox="1"/>
          <p:nvPr/>
        </p:nvSpPr>
        <p:spPr>
          <a:xfrm rot="16200000">
            <a:off x="4086584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 err="1">
                <a:solidFill>
                  <a:schemeClr val="bg1"/>
                </a:solidFill>
                <a:latin typeface="FC BARCELONA" pitchFamily="2" charset="77"/>
              </a:rPr>
              <a:t>oct</a:t>
            </a:r>
            <a:endParaRPr lang="ca-ES" sz="900" b="1" dirty="0">
              <a:solidFill>
                <a:schemeClr val="bg1"/>
              </a:solidFill>
              <a:latin typeface="FC BARCELONA" pitchFamily="2" charset="77"/>
            </a:endParaRPr>
          </a:p>
        </p:txBody>
      </p:sp>
      <p:sp>
        <p:nvSpPr>
          <p:cNvPr id="35" name="CuadroTexto 1">
            <a:extLst>
              <a:ext uri="{FF2B5EF4-FFF2-40B4-BE49-F238E27FC236}">
                <a16:creationId xmlns:a16="http://schemas.microsoft.com/office/drawing/2014/main" id="{39858A76-20F6-CEF8-DAE1-F83C64511421}"/>
              </a:ext>
            </a:extLst>
          </p:cNvPr>
          <p:cNvSpPr txBox="1"/>
          <p:nvPr/>
        </p:nvSpPr>
        <p:spPr>
          <a:xfrm rot="16200000">
            <a:off x="4238984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 err="1">
                <a:solidFill>
                  <a:schemeClr val="bg1"/>
                </a:solidFill>
                <a:latin typeface="FC BARCELONA" pitchFamily="2" charset="77"/>
              </a:rPr>
              <a:t>nov</a:t>
            </a:r>
            <a:endParaRPr lang="ca-ES" sz="900" b="1" dirty="0">
              <a:solidFill>
                <a:schemeClr val="bg1"/>
              </a:solidFill>
              <a:latin typeface="FC BARCELONA" pitchFamily="2" charset="77"/>
            </a:endParaRPr>
          </a:p>
        </p:txBody>
      </p:sp>
      <p:sp>
        <p:nvSpPr>
          <p:cNvPr id="36" name="CuadroTexto 1">
            <a:extLst>
              <a:ext uri="{FF2B5EF4-FFF2-40B4-BE49-F238E27FC236}">
                <a16:creationId xmlns:a16="http://schemas.microsoft.com/office/drawing/2014/main" id="{12BF9800-0350-1D2D-5C05-F6A036A71F22}"/>
              </a:ext>
            </a:extLst>
          </p:cNvPr>
          <p:cNvSpPr txBox="1"/>
          <p:nvPr/>
        </p:nvSpPr>
        <p:spPr>
          <a:xfrm rot="16200000">
            <a:off x="4388209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>
                <a:solidFill>
                  <a:schemeClr val="bg1"/>
                </a:solidFill>
                <a:latin typeface="FC BARCELONA" pitchFamily="2" charset="77"/>
              </a:rPr>
              <a:t>des</a:t>
            </a:r>
          </a:p>
        </p:txBody>
      </p:sp>
      <p:sp>
        <p:nvSpPr>
          <p:cNvPr id="38" name="CuadroTexto 1">
            <a:extLst>
              <a:ext uri="{FF2B5EF4-FFF2-40B4-BE49-F238E27FC236}">
                <a16:creationId xmlns:a16="http://schemas.microsoft.com/office/drawing/2014/main" id="{7932F9C3-9B72-34F9-C476-9DB8141D548C}"/>
              </a:ext>
            </a:extLst>
          </p:cNvPr>
          <p:cNvSpPr txBox="1"/>
          <p:nvPr/>
        </p:nvSpPr>
        <p:spPr>
          <a:xfrm rot="16200000">
            <a:off x="4540399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>
                <a:solidFill>
                  <a:schemeClr val="bg1"/>
                </a:solidFill>
                <a:latin typeface="FC BARCELONA" pitchFamily="2" charset="77"/>
              </a:rPr>
              <a:t>gen</a:t>
            </a:r>
          </a:p>
        </p:txBody>
      </p:sp>
      <p:sp>
        <p:nvSpPr>
          <p:cNvPr id="39" name="CuadroTexto 1">
            <a:extLst>
              <a:ext uri="{FF2B5EF4-FFF2-40B4-BE49-F238E27FC236}">
                <a16:creationId xmlns:a16="http://schemas.microsoft.com/office/drawing/2014/main" id="{16203AB7-D9CA-F558-C5AA-A6CA06B8F187}"/>
              </a:ext>
            </a:extLst>
          </p:cNvPr>
          <p:cNvSpPr txBox="1"/>
          <p:nvPr/>
        </p:nvSpPr>
        <p:spPr>
          <a:xfrm rot="16200000">
            <a:off x="4695974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 err="1">
                <a:solidFill>
                  <a:schemeClr val="bg1"/>
                </a:solidFill>
                <a:latin typeface="FC BARCELONA" pitchFamily="2" charset="77"/>
              </a:rPr>
              <a:t>feb</a:t>
            </a:r>
            <a:endParaRPr lang="ca-ES" sz="900" b="1" dirty="0">
              <a:solidFill>
                <a:schemeClr val="bg1"/>
              </a:solidFill>
              <a:latin typeface="FC BARCELONA" pitchFamily="2" charset="77"/>
            </a:endParaRPr>
          </a:p>
        </p:txBody>
      </p:sp>
      <p:sp>
        <p:nvSpPr>
          <p:cNvPr id="40" name="CuadroTexto 1">
            <a:extLst>
              <a:ext uri="{FF2B5EF4-FFF2-40B4-BE49-F238E27FC236}">
                <a16:creationId xmlns:a16="http://schemas.microsoft.com/office/drawing/2014/main" id="{BEA5B327-DB52-07DF-0ED6-EC5E91B9C661}"/>
              </a:ext>
            </a:extLst>
          </p:cNvPr>
          <p:cNvSpPr txBox="1"/>
          <p:nvPr/>
        </p:nvSpPr>
        <p:spPr>
          <a:xfrm rot="16200000">
            <a:off x="4867424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>
                <a:solidFill>
                  <a:schemeClr val="bg1"/>
                </a:solidFill>
                <a:latin typeface="FC BARCELONA" pitchFamily="2" charset="77"/>
              </a:rPr>
              <a:t>març</a:t>
            </a:r>
          </a:p>
        </p:txBody>
      </p:sp>
      <p:sp>
        <p:nvSpPr>
          <p:cNvPr id="41" name="CuadroTexto 1">
            <a:extLst>
              <a:ext uri="{FF2B5EF4-FFF2-40B4-BE49-F238E27FC236}">
                <a16:creationId xmlns:a16="http://schemas.microsoft.com/office/drawing/2014/main" id="{8B1F0325-E8E2-B087-FDD1-057E27D28D87}"/>
              </a:ext>
            </a:extLst>
          </p:cNvPr>
          <p:cNvSpPr txBox="1"/>
          <p:nvPr/>
        </p:nvSpPr>
        <p:spPr>
          <a:xfrm rot="16200000">
            <a:off x="5019824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 err="1">
                <a:solidFill>
                  <a:schemeClr val="bg1"/>
                </a:solidFill>
                <a:latin typeface="FC BARCELONA" pitchFamily="2" charset="77"/>
              </a:rPr>
              <a:t>abr</a:t>
            </a:r>
            <a:endParaRPr lang="ca-ES" sz="900" b="1" dirty="0">
              <a:solidFill>
                <a:schemeClr val="bg1"/>
              </a:solidFill>
              <a:latin typeface="FC BARCELONA" pitchFamily="2" charset="77"/>
            </a:endParaRPr>
          </a:p>
        </p:txBody>
      </p:sp>
      <p:sp>
        <p:nvSpPr>
          <p:cNvPr id="42" name="CuadroTexto 1">
            <a:extLst>
              <a:ext uri="{FF2B5EF4-FFF2-40B4-BE49-F238E27FC236}">
                <a16:creationId xmlns:a16="http://schemas.microsoft.com/office/drawing/2014/main" id="{3AD7A403-A548-1FD1-E1C1-9319F518E74A}"/>
              </a:ext>
            </a:extLst>
          </p:cNvPr>
          <p:cNvSpPr txBox="1"/>
          <p:nvPr/>
        </p:nvSpPr>
        <p:spPr>
          <a:xfrm rot="16200000">
            <a:off x="5184924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>
                <a:solidFill>
                  <a:schemeClr val="bg1"/>
                </a:solidFill>
                <a:latin typeface="FC BARCELONA" pitchFamily="2" charset="77"/>
              </a:rPr>
              <a:t>maig</a:t>
            </a:r>
          </a:p>
        </p:txBody>
      </p:sp>
      <p:sp>
        <p:nvSpPr>
          <p:cNvPr id="43" name="CuadroTexto 1">
            <a:extLst>
              <a:ext uri="{FF2B5EF4-FFF2-40B4-BE49-F238E27FC236}">
                <a16:creationId xmlns:a16="http://schemas.microsoft.com/office/drawing/2014/main" id="{56A12101-5BD2-A9C6-784E-F5BB3CF38485}"/>
              </a:ext>
            </a:extLst>
          </p:cNvPr>
          <p:cNvSpPr txBox="1"/>
          <p:nvPr/>
        </p:nvSpPr>
        <p:spPr>
          <a:xfrm rot="16200000">
            <a:off x="5343674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>
                <a:solidFill>
                  <a:schemeClr val="bg1"/>
                </a:solidFill>
                <a:latin typeface="FC BARCELONA" pitchFamily="2" charset="77"/>
              </a:rPr>
              <a:t>juny</a:t>
            </a:r>
          </a:p>
        </p:txBody>
      </p:sp>
      <p:sp>
        <p:nvSpPr>
          <p:cNvPr id="44" name="CuadroTexto 1">
            <a:extLst>
              <a:ext uri="{FF2B5EF4-FFF2-40B4-BE49-F238E27FC236}">
                <a16:creationId xmlns:a16="http://schemas.microsoft.com/office/drawing/2014/main" id="{6BF348BE-B363-97C2-6436-A8CD702BADB4}"/>
              </a:ext>
            </a:extLst>
          </p:cNvPr>
          <p:cNvSpPr txBox="1"/>
          <p:nvPr/>
        </p:nvSpPr>
        <p:spPr>
          <a:xfrm rot="16200000">
            <a:off x="5511949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 err="1">
                <a:solidFill>
                  <a:schemeClr val="bg1"/>
                </a:solidFill>
                <a:latin typeface="FC BARCELONA" pitchFamily="2" charset="77"/>
              </a:rPr>
              <a:t>jul</a:t>
            </a:r>
            <a:endParaRPr lang="ca-ES" sz="900" b="1" dirty="0">
              <a:solidFill>
                <a:schemeClr val="bg1"/>
              </a:solidFill>
              <a:latin typeface="FC BARCELONA" pitchFamily="2" charset="77"/>
            </a:endParaRPr>
          </a:p>
        </p:txBody>
      </p:sp>
      <p:sp>
        <p:nvSpPr>
          <p:cNvPr id="45" name="CuadroTexto 1">
            <a:extLst>
              <a:ext uri="{FF2B5EF4-FFF2-40B4-BE49-F238E27FC236}">
                <a16:creationId xmlns:a16="http://schemas.microsoft.com/office/drawing/2014/main" id="{125ECA56-E4C4-D116-D936-9171E33EB958}"/>
              </a:ext>
            </a:extLst>
          </p:cNvPr>
          <p:cNvSpPr txBox="1"/>
          <p:nvPr/>
        </p:nvSpPr>
        <p:spPr>
          <a:xfrm rot="16200000">
            <a:off x="5683399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 err="1">
                <a:solidFill>
                  <a:schemeClr val="bg1"/>
                </a:solidFill>
                <a:latin typeface="FC BARCELONA" pitchFamily="2" charset="77"/>
              </a:rPr>
              <a:t>ag</a:t>
            </a:r>
            <a:endParaRPr lang="ca-ES" sz="900" b="1" dirty="0">
              <a:solidFill>
                <a:schemeClr val="bg1"/>
              </a:solidFill>
              <a:latin typeface="FC BARCELONA" pitchFamily="2" charset="77"/>
            </a:endParaRPr>
          </a:p>
        </p:txBody>
      </p:sp>
      <p:sp>
        <p:nvSpPr>
          <p:cNvPr id="46" name="CuadroTexto 1">
            <a:extLst>
              <a:ext uri="{FF2B5EF4-FFF2-40B4-BE49-F238E27FC236}">
                <a16:creationId xmlns:a16="http://schemas.microsoft.com/office/drawing/2014/main" id="{1FE281F9-DAE6-D788-7395-C1B2E4460F49}"/>
              </a:ext>
            </a:extLst>
          </p:cNvPr>
          <p:cNvSpPr txBox="1"/>
          <p:nvPr/>
        </p:nvSpPr>
        <p:spPr>
          <a:xfrm rot="16200000">
            <a:off x="5832624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>
                <a:solidFill>
                  <a:schemeClr val="bg1"/>
                </a:solidFill>
                <a:latin typeface="FC BARCELONA" pitchFamily="2" charset="77"/>
              </a:rPr>
              <a:t>set</a:t>
            </a:r>
          </a:p>
        </p:txBody>
      </p:sp>
      <p:sp>
        <p:nvSpPr>
          <p:cNvPr id="47" name="CuadroTexto 1">
            <a:extLst>
              <a:ext uri="{FF2B5EF4-FFF2-40B4-BE49-F238E27FC236}">
                <a16:creationId xmlns:a16="http://schemas.microsoft.com/office/drawing/2014/main" id="{2B1E2658-3225-B135-63AE-7509225641A6}"/>
              </a:ext>
            </a:extLst>
          </p:cNvPr>
          <p:cNvSpPr txBox="1"/>
          <p:nvPr/>
        </p:nvSpPr>
        <p:spPr>
          <a:xfrm rot="16200000">
            <a:off x="5997724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 err="1">
                <a:solidFill>
                  <a:schemeClr val="bg1"/>
                </a:solidFill>
                <a:latin typeface="FC BARCELONA" pitchFamily="2" charset="77"/>
              </a:rPr>
              <a:t>oct</a:t>
            </a:r>
            <a:endParaRPr lang="ca-ES" sz="900" b="1" dirty="0">
              <a:solidFill>
                <a:schemeClr val="bg1"/>
              </a:solidFill>
              <a:latin typeface="FC BARCELONA" pitchFamily="2" charset="77"/>
            </a:endParaRPr>
          </a:p>
        </p:txBody>
      </p:sp>
      <p:sp>
        <p:nvSpPr>
          <p:cNvPr id="48" name="CuadroTexto 1">
            <a:extLst>
              <a:ext uri="{FF2B5EF4-FFF2-40B4-BE49-F238E27FC236}">
                <a16:creationId xmlns:a16="http://schemas.microsoft.com/office/drawing/2014/main" id="{46EC7791-1074-5573-9B1B-0CEA437AFC75}"/>
              </a:ext>
            </a:extLst>
          </p:cNvPr>
          <p:cNvSpPr txBox="1"/>
          <p:nvPr/>
        </p:nvSpPr>
        <p:spPr>
          <a:xfrm rot="16200000">
            <a:off x="6150124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 err="1">
                <a:solidFill>
                  <a:schemeClr val="bg1"/>
                </a:solidFill>
                <a:latin typeface="FC BARCELONA" pitchFamily="2" charset="77"/>
              </a:rPr>
              <a:t>nov</a:t>
            </a:r>
            <a:endParaRPr lang="ca-ES" sz="900" b="1" dirty="0">
              <a:solidFill>
                <a:schemeClr val="bg1"/>
              </a:solidFill>
              <a:latin typeface="FC BARCELONA" pitchFamily="2" charset="77"/>
            </a:endParaRPr>
          </a:p>
        </p:txBody>
      </p:sp>
      <p:sp>
        <p:nvSpPr>
          <p:cNvPr id="49" name="CuadroTexto 1">
            <a:extLst>
              <a:ext uri="{FF2B5EF4-FFF2-40B4-BE49-F238E27FC236}">
                <a16:creationId xmlns:a16="http://schemas.microsoft.com/office/drawing/2014/main" id="{BEF31842-7621-D4FB-4755-ADB322E7CE68}"/>
              </a:ext>
            </a:extLst>
          </p:cNvPr>
          <p:cNvSpPr txBox="1"/>
          <p:nvPr/>
        </p:nvSpPr>
        <p:spPr>
          <a:xfrm rot="16200000">
            <a:off x="6299349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>
                <a:solidFill>
                  <a:schemeClr val="bg1"/>
                </a:solidFill>
                <a:latin typeface="FC BARCELONA" pitchFamily="2" charset="77"/>
              </a:rPr>
              <a:t>des</a:t>
            </a:r>
          </a:p>
        </p:txBody>
      </p:sp>
      <p:sp>
        <p:nvSpPr>
          <p:cNvPr id="50" name="CuadroTexto 1">
            <a:extLst>
              <a:ext uri="{FF2B5EF4-FFF2-40B4-BE49-F238E27FC236}">
                <a16:creationId xmlns:a16="http://schemas.microsoft.com/office/drawing/2014/main" id="{230C9828-740C-86ED-D45A-1C456AB509F6}"/>
              </a:ext>
            </a:extLst>
          </p:cNvPr>
          <p:cNvSpPr txBox="1"/>
          <p:nvPr/>
        </p:nvSpPr>
        <p:spPr>
          <a:xfrm rot="16200000">
            <a:off x="6460205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>
                <a:solidFill>
                  <a:schemeClr val="bg1"/>
                </a:solidFill>
                <a:latin typeface="FC BARCELONA" pitchFamily="2" charset="77"/>
              </a:rPr>
              <a:t>gen</a:t>
            </a:r>
          </a:p>
        </p:txBody>
      </p:sp>
      <p:sp>
        <p:nvSpPr>
          <p:cNvPr id="51" name="CuadroTexto 1">
            <a:extLst>
              <a:ext uri="{FF2B5EF4-FFF2-40B4-BE49-F238E27FC236}">
                <a16:creationId xmlns:a16="http://schemas.microsoft.com/office/drawing/2014/main" id="{A532F4A5-0322-1C06-8C68-8C8A4DACA17F}"/>
              </a:ext>
            </a:extLst>
          </p:cNvPr>
          <p:cNvSpPr txBox="1"/>
          <p:nvPr/>
        </p:nvSpPr>
        <p:spPr>
          <a:xfrm rot="16200000">
            <a:off x="6615780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 err="1">
                <a:solidFill>
                  <a:schemeClr val="bg1"/>
                </a:solidFill>
                <a:latin typeface="FC BARCELONA" pitchFamily="2" charset="77"/>
              </a:rPr>
              <a:t>feb</a:t>
            </a:r>
            <a:endParaRPr lang="ca-ES" sz="900" b="1" dirty="0">
              <a:solidFill>
                <a:schemeClr val="bg1"/>
              </a:solidFill>
              <a:latin typeface="FC BARCELONA" pitchFamily="2" charset="77"/>
            </a:endParaRPr>
          </a:p>
        </p:txBody>
      </p:sp>
      <p:sp>
        <p:nvSpPr>
          <p:cNvPr id="52" name="CuadroTexto 1">
            <a:extLst>
              <a:ext uri="{FF2B5EF4-FFF2-40B4-BE49-F238E27FC236}">
                <a16:creationId xmlns:a16="http://schemas.microsoft.com/office/drawing/2014/main" id="{F7738424-EA1D-6307-5836-21A4C685EA9F}"/>
              </a:ext>
            </a:extLst>
          </p:cNvPr>
          <p:cNvSpPr txBox="1"/>
          <p:nvPr/>
        </p:nvSpPr>
        <p:spPr>
          <a:xfrm rot="16200000">
            <a:off x="6787230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>
                <a:solidFill>
                  <a:schemeClr val="bg1"/>
                </a:solidFill>
                <a:latin typeface="FC BARCELONA" pitchFamily="2" charset="77"/>
              </a:rPr>
              <a:t>març</a:t>
            </a:r>
          </a:p>
        </p:txBody>
      </p:sp>
      <p:sp>
        <p:nvSpPr>
          <p:cNvPr id="53" name="CuadroTexto 1">
            <a:extLst>
              <a:ext uri="{FF2B5EF4-FFF2-40B4-BE49-F238E27FC236}">
                <a16:creationId xmlns:a16="http://schemas.microsoft.com/office/drawing/2014/main" id="{BDE20BCA-0722-1122-183A-4B887E84669E}"/>
              </a:ext>
            </a:extLst>
          </p:cNvPr>
          <p:cNvSpPr txBox="1"/>
          <p:nvPr/>
        </p:nvSpPr>
        <p:spPr>
          <a:xfrm rot="16200000">
            <a:off x="6939630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 err="1">
                <a:solidFill>
                  <a:schemeClr val="bg1"/>
                </a:solidFill>
                <a:latin typeface="FC BARCELONA" pitchFamily="2" charset="77"/>
              </a:rPr>
              <a:t>abr</a:t>
            </a:r>
            <a:endParaRPr lang="ca-ES" sz="900" b="1" dirty="0">
              <a:solidFill>
                <a:schemeClr val="bg1"/>
              </a:solidFill>
              <a:latin typeface="FC BARCELONA" pitchFamily="2" charset="77"/>
            </a:endParaRPr>
          </a:p>
        </p:txBody>
      </p:sp>
      <p:sp>
        <p:nvSpPr>
          <p:cNvPr id="54" name="CuadroTexto 1">
            <a:extLst>
              <a:ext uri="{FF2B5EF4-FFF2-40B4-BE49-F238E27FC236}">
                <a16:creationId xmlns:a16="http://schemas.microsoft.com/office/drawing/2014/main" id="{6C9F3A13-DDFD-23B7-8EF9-8885F13A5388}"/>
              </a:ext>
            </a:extLst>
          </p:cNvPr>
          <p:cNvSpPr txBox="1"/>
          <p:nvPr/>
        </p:nvSpPr>
        <p:spPr>
          <a:xfrm rot="16200000">
            <a:off x="7104730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>
                <a:solidFill>
                  <a:schemeClr val="bg1"/>
                </a:solidFill>
                <a:latin typeface="FC BARCELONA" pitchFamily="2" charset="77"/>
              </a:rPr>
              <a:t>maig</a:t>
            </a:r>
          </a:p>
        </p:txBody>
      </p:sp>
      <p:sp>
        <p:nvSpPr>
          <p:cNvPr id="55" name="CuadroTexto 1">
            <a:extLst>
              <a:ext uri="{FF2B5EF4-FFF2-40B4-BE49-F238E27FC236}">
                <a16:creationId xmlns:a16="http://schemas.microsoft.com/office/drawing/2014/main" id="{3BD2456D-2F0F-C140-0F1C-104C7256E588}"/>
              </a:ext>
            </a:extLst>
          </p:cNvPr>
          <p:cNvSpPr txBox="1"/>
          <p:nvPr/>
        </p:nvSpPr>
        <p:spPr>
          <a:xfrm rot="16200000">
            <a:off x="7263480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>
                <a:solidFill>
                  <a:schemeClr val="bg1"/>
                </a:solidFill>
                <a:latin typeface="FC BARCELONA" pitchFamily="2" charset="77"/>
              </a:rPr>
              <a:t>juny</a:t>
            </a:r>
          </a:p>
        </p:txBody>
      </p:sp>
      <p:sp>
        <p:nvSpPr>
          <p:cNvPr id="56" name="CuadroTexto 1">
            <a:extLst>
              <a:ext uri="{FF2B5EF4-FFF2-40B4-BE49-F238E27FC236}">
                <a16:creationId xmlns:a16="http://schemas.microsoft.com/office/drawing/2014/main" id="{B0D7FA55-72E6-BE0B-46BB-6A1E8231B9EA}"/>
              </a:ext>
            </a:extLst>
          </p:cNvPr>
          <p:cNvSpPr txBox="1"/>
          <p:nvPr/>
        </p:nvSpPr>
        <p:spPr>
          <a:xfrm rot="16200000">
            <a:off x="7431755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 err="1">
                <a:solidFill>
                  <a:schemeClr val="bg1"/>
                </a:solidFill>
                <a:latin typeface="FC BARCELONA" pitchFamily="2" charset="77"/>
              </a:rPr>
              <a:t>jul</a:t>
            </a:r>
            <a:endParaRPr lang="ca-ES" sz="900" b="1" dirty="0">
              <a:solidFill>
                <a:schemeClr val="bg1"/>
              </a:solidFill>
              <a:latin typeface="FC BARCELONA" pitchFamily="2" charset="77"/>
            </a:endParaRPr>
          </a:p>
        </p:txBody>
      </p:sp>
      <p:sp>
        <p:nvSpPr>
          <p:cNvPr id="57" name="CuadroTexto 1">
            <a:extLst>
              <a:ext uri="{FF2B5EF4-FFF2-40B4-BE49-F238E27FC236}">
                <a16:creationId xmlns:a16="http://schemas.microsoft.com/office/drawing/2014/main" id="{7BDF3913-02FB-3BB6-E241-118914A7E16A}"/>
              </a:ext>
            </a:extLst>
          </p:cNvPr>
          <p:cNvSpPr txBox="1"/>
          <p:nvPr/>
        </p:nvSpPr>
        <p:spPr>
          <a:xfrm rot="16200000">
            <a:off x="7603205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 err="1">
                <a:solidFill>
                  <a:schemeClr val="bg1"/>
                </a:solidFill>
                <a:latin typeface="FC BARCELONA" pitchFamily="2" charset="77"/>
              </a:rPr>
              <a:t>ag</a:t>
            </a:r>
            <a:endParaRPr lang="ca-ES" sz="900" b="1" dirty="0">
              <a:solidFill>
                <a:schemeClr val="bg1"/>
              </a:solidFill>
              <a:latin typeface="FC BARCELONA" pitchFamily="2" charset="77"/>
            </a:endParaRPr>
          </a:p>
        </p:txBody>
      </p:sp>
      <p:sp>
        <p:nvSpPr>
          <p:cNvPr id="58" name="CuadroTexto 1">
            <a:extLst>
              <a:ext uri="{FF2B5EF4-FFF2-40B4-BE49-F238E27FC236}">
                <a16:creationId xmlns:a16="http://schemas.microsoft.com/office/drawing/2014/main" id="{F65DE65C-ECB4-553C-78A0-55F8D29EF275}"/>
              </a:ext>
            </a:extLst>
          </p:cNvPr>
          <p:cNvSpPr txBox="1"/>
          <p:nvPr/>
        </p:nvSpPr>
        <p:spPr>
          <a:xfrm rot="16200000">
            <a:off x="7752430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>
                <a:solidFill>
                  <a:schemeClr val="bg1"/>
                </a:solidFill>
                <a:latin typeface="FC BARCELONA" pitchFamily="2" charset="77"/>
              </a:rPr>
              <a:t>set</a:t>
            </a:r>
          </a:p>
        </p:txBody>
      </p:sp>
      <p:sp>
        <p:nvSpPr>
          <p:cNvPr id="59" name="CuadroTexto 1">
            <a:extLst>
              <a:ext uri="{FF2B5EF4-FFF2-40B4-BE49-F238E27FC236}">
                <a16:creationId xmlns:a16="http://schemas.microsoft.com/office/drawing/2014/main" id="{28E87A25-315A-DA3E-3913-A5C8EF0E813A}"/>
              </a:ext>
            </a:extLst>
          </p:cNvPr>
          <p:cNvSpPr txBox="1"/>
          <p:nvPr/>
        </p:nvSpPr>
        <p:spPr>
          <a:xfrm rot="16200000">
            <a:off x="7917530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 err="1">
                <a:solidFill>
                  <a:schemeClr val="bg1"/>
                </a:solidFill>
                <a:latin typeface="FC BARCELONA" pitchFamily="2" charset="77"/>
              </a:rPr>
              <a:t>oct</a:t>
            </a:r>
            <a:endParaRPr lang="ca-ES" sz="900" b="1" dirty="0">
              <a:solidFill>
                <a:schemeClr val="bg1"/>
              </a:solidFill>
              <a:latin typeface="FC BARCELONA" pitchFamily="2" charset="77"/>
            </a:endParaRPr>
          </a:p>
        </p:txBody>
      </p:sp>
      <p:sp>
        <p:nvSpPr>
          <p:cNvPr id="60" name="CuadroTexto 1">
            <a:extLst>
              <a:ext uri="{FF2B5EF4-FFF2-40B4-BE49-F238E27FC236}">
                <a16:creationId xmlns:a16="http://schemas.microsoft.com/office/drawing/2014/main" id="{81C8E95A-880C-982E-285B-1F00DB9F301A}"/>
              </a:ext>
            </a:extLst>
          </p:cNvPr>
          <p:cNvSpPr txBox="1"/>
          <p:nvPr/>
        </p:nvSpPr>
        <p:spPr>
          <a:xfrm rot="16200000">
            <a:off x="8069930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 err="1">
                <a:solidFill>
                  <a:schemeClr val="bg1"/>
                </a:solidFill>
                <a:latin typeface="FC BARCELONA" pitchFamily="2" charset="77"/>
              </a:rPr>
              <a:t>nov</a:t>
            </a:r>
            <a:endParaRPr lang="ca-ES" sz="900" b="1" dirty="0">
              <a:solidFill>
                <a:schemeClr val="bg1"/>
              </a:solidFill>
              <a:latin typeface="FC BARCELONA" pitchFamily="2" charset="77"/>
            </a:endParaRPr>
          </a:p>
        </p:txBody>
      </p:sp>
      <p:sp>
        <p:nvSpPr>
          <p:cNvPr id="61" name="CuadroTexto 1">
            <a:extLst>
              <a:ext uri="{FF2B5EF4-FFF2-40B4-BE49-F238E27FC236}">
                <a16:creationId xmlns:a16="http://schemas.microsoft.com/office/drawing/2014/main" id="{B31DFEE4-2CFF-B9E5-D1B8-6F0AAA3B79FC}"/>
              </a:ext>
            </a:extLst>
          </p:cNvPr>
          <p:cNvSpPr txBox="1"/>
          <p:nvPr/>
        </p:nvSpPr>
        <p:spPr>
          <a:xfrm rot="16200000">
            <a:off x="8219155" y="4335386"/>
            <a:ext cx="515147" cy="1908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050"/>
              </a:lnSpc>
              <a:spcBef>
                <a:spcPts val="170"/>
              </a:spcBef>
            </a:pPr>
            <a:r>
              <a:rPr lang="ca-ES" sz="900" b="1" dirty="0">
                <a:solidFill>
                  <a:schemeClr val="bg1"/>
                </a:solidFill>
                <a:latin typeface="FC BARCELONA" pitchFamily="2" charset="77"/>
              </a:rPr>
              <a:t>des</a:t>
            </a:r>
          </a:p>
        </p:txBody>
      </p:sp>
      <p:sp>
        <p:nvSpPr>
          <p:cNvPr id="37" name="Marcador de texto 3">
            <a:extLst>
              <a:ext uri="{FF2B5EF4-FFF2-40B4-BE49-F238E27FC236}">
                <a16:creationId xmlns:a16="http://schemas.microsoft.com/office/drawing/2014/main" id="{B68209D0-DA94-63BD-7E38-629F13350ABC}"/>
              </a:ext>
            </a:extLst>
          </p:cNvPr>
          <p:cNvSpPr txBox="1">
            <a:spLocks/>
          </p:cNvSpPr>
          <p:nvPr/>
        </p:nvSpPr>
        <p:spPr>
          <a:xfrm>
            <a:off x="880251" y="4608006"/>
            <a:ext cx="1943273" cy="13627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100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1pPr>
            <a:lvl2pPr marL="342892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2pPr>
            <a:lvl3pPr marL="685783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3pPr>
            <a:lvl4pPr marL="1028675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4pPr>
            <a:lvl5pPr marL="1371566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dirty="0">
                <a:solidFill>
                  <a:srgbClr val="FFC000"/>
                </a:solidFill>
              </a:rPr>
              <a:t>2023</a:t>
            </a:r>
          </a:p>
        </p:txBody>
      </p:sp>
      <p:sp>
        <p:nvSpPr>
          <p:cNvPr id="62" name="Marcador de texto 3">
            <a:extLst>
              <a:ext uri="{FF2B5EF4-FFF2-40B4-BE49-F238E27FC236}">
                <a16:creationId xmlns:a16="http://schemas.microsoft.com/office/drawing/2014/main" id="{40EEEE17-F4E1-512B-7638-F9EB45333820}"/>
              </a:ext>
            </a:extLst>
          </p:cNvPr>
          <p:cNvSpPr txBox="1">
            <a:spLocks/>
          </p:cNvSpPr>
          <p:nvPr/>
        </p:nvSpPr>
        <p:spPr>
          <a:xfrm>
            <a:off x="2817002" y="4608006"/>
            <a:ext cx="1943273" cy="13627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100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1pPr>
            <a:lvl2pPr marL="342892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2pPr>
            <a:lvl3pPr marL="685783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3pPr>
            <a:lvl4pPr marL="1028675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4pPr>
            <a:lvl5pPr marL="1371566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dirty="0">
                <a:solidFill>
                  <a:srgbClr val="FFC000"/>
                </a:solidFill>
              </a:rPr>
              <a:t>2024</a:t>
            </a:r>
          </a:p>
        </p:txBody>
      </p:sp>
      <p:sp>
        <p:nvSpPr>
          <p:cNvPr id="63" name="Marcador de texto 3">
            <a:extLst>
              <a:ext uri="{FF2B5EF4-FFF2-40B4-BE49-F238E27FC236}">
                <a16:creationId xmlns:a16="http://schemas.microsoft.com/office/drawing/2014/main" id="{57D54061-474C-554C-AE8F-127B237FA95C}"/>
              </a:ext>
            </a:extLst>
          </p:cNvPr>
          <p:cNvSpPr txBox="1">
            <a:spLocks/>
          </p:cNvSpPr>
          <p:nvPr/>
        </p:nvSpPr>
        <p:spPr>
          <a:xfrm>
            <a:off x="4743996" y="4608006"/>
            <a:ext cx="1943273" cy="13627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100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1pPr>
            <a:lvl2pPr marL="342892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2pPr>
            <a:lvl3pPr marL="685783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3pPr>
            <a:lvl4pPr marL="1028675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4pPr>
            <a:lvl5pPr marL="1371566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dirty="0">
                <a:solidFill>
                  <a:srgbClr val="FFC000"/>
                </a:solidFill>
              </a:rPr>
              <a:t>2025</a:t>
            </a:r>
          </a:p>
        </p:txBody>
      </p:sp>
      <p:sp>
        <p:nvSpPr>
          <p:cNvPr id="64" name="Marcador de texto 3">
            <a:extLst>
              <a:ext uri="{FF2B5EF4-FFF2-40B4-BE49-F238E27FC236}">
                <a16:creationId xmlns:a16="http://schemas.microsoft.com/office/drawing/2014/main" id="{9714345B-07D0-6BAA-3840-E93A79095B2A}"/>
              </a:ext>
            </a:extLst>
          </p:cNvPr>
          <p:cNvSpPr txBox="1">
            <a:spLocks/>
          </p:cNvSpPr>
          <p:nvPr/>
        </p:nvSpPr>
        <p:spPr>
          <a:xfrm>
            <a:off x="6644858" y="4608006"/>
            <a:ext cx="1943273" cy="13627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100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1pPr>
            <a:lvl2pPr marL="342892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2pPr>
            <a:lvl3pPr marL="685783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3pPr>
            <a:lvl4pPr marL="1028675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4pPr>
            <a:lvl5pPr marL="1371566" indent="0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b="1" i="0" kern="1200">
                <a:solidFill>
                  <a:schemeClr val="bg1"/>
                </a:solidFill>
                <a:latin typeface="FC BARCELONA" pitchFamily="2" charset="77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dirty="0">
                <a:solidFill>
                  <a:srgbClr val="FFC000"/>
                </a:solidFill>
              </a:rPr>
              <a:t>2026</a:t>
            </a:r>
          </a:p>
        </p:txBody>
      </p:sp>
    </p:spTree>
    <p:extLst>
      <p:ext uri="{BB962C8B-B14F-4D97-AF65-F5344CB8AC3E}">
        <p14:creationId xmlns:p14="http://schemas.microsoft.com/office/powerpoint/2010/main" val="117917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arcador de posición de imagen 12">
            <a:extLst>
              <a:ext uri="{FF2B5EF4-FFF2-40B4-BE49-F238E27FC236}">
                <a16:creationId xmlns:a16="http://schemas.microsoft.com/office/drawing/2014/main" id="{7666338C-B9E2-7A83-A5B7-FFAB23E3B7D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E45DADB-2675-F0F2-9DC0-5EEB6DDA2FAC}"/>
              </a:ext>
            </a:extLst>
          </p:cNvPr>
          <p:cNvSpPr/>
          <p:nvPr/>
        </p:nvSpPr>
        <p:spPr>
          <a:xfrm rot="10800000">
            <a:off x="0" y="0"/>
            <a:ext cx="9144000" cy="5143500"/>
          </a:xfrm>
          <a:prstGeom prst="rect">
            <a:avLst/>
          </a:prstGeom>
          <a:gradFill>
            <a:gsLst>
              <a:gs pos="28000">
                <a:schemeClr val="accent1">
                  <a:lumMod val="5000"/>
                  <a:lumOff val="95000"/>
                  <a:alpha val="0"/>
                </a:schemeClr>
              </a:gs>
              <a:gs pos="76000">
                <a:srgbClr val="181733">
                  <a:alpha val="6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07DF3693-368E-70D6-B226-A063026E8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rgbClr val="FDC52B"/>
                </a:solidFill>
              </a:rPr>
              <a:t>UN SPOTIFY CAMP NOU OBERT A TOTHOM</a:t>
            </a:r>
            <a:br>
              <a:rPr lang="es-ES" dirty="0">
                <a:solidFill>
                  <a:srgbClr val="FDC52B"/>
                </a:solidFill>
              </a:rPr>
            </a:br>
            <a:endParaRPr lang="es-ES" dirty="0">
              <a:solidFill>
                <a:srgbClr val="FDC52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87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ción de imagen 16">
            <a:extLst>
              <a:ext uri="{FF2B5EF4-FFF2-40B4-BE49-F238E27FC236}">
                <a16:creationId xmlns:a16="http://schemas.microsoft.com/office/drawing/2014/main" id="{1F34E468-226A-8A07-DDFF-3C02ADB34CB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7" t="26376" r="14878" b="10036"/>
          <a:stretch/>
        </p:blipFill>
        <p:spPr>
          <a:xfrm>
            <a:off x="0" y="0"/>
            <a:ext cx="9144000" cy="5143500"/>
          </a:xfr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BEDA7F39-4FEB-A727-5DE9-941871F4A286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81733">
              <a:alpha val="5716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80B28682-F6A2-516E-E03D-7FEAA57F0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QUÈ S'HA FET FINS ARA?</a:t>
            </a:r>
            <a:br>
              <a:rPr lang="es-ES" dirty="0"/>
            </a:br>
            <a:br>
              <a:rPr lang="es-ES" dirty="0"/>
            </a:br>
            <a:endParaRPr lang="es-ES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77A48E9-5F3E-AF67-981E-87C549BADC2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4558" y="3960156"/>
            <a:ext cx="1074884" cy="49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4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B93DC3A1-F289-E372-8675-61C2897F8625}"/>
              </a:ext>
            </a:extLst>
          </p:cNvPr>
          <p:cNvSpPr/>
          <p:nvPr/>
        </p:nvSpPr>
        <p:spPr>
          <a:xfrm rot="10800000">
            <a:off x="0" y="0"/>
            <a:ext cx="9144000" cy="5143500"/>
          </a:xfrm>
          <a:prstGeom prst="rect">
            <a:avLst/>
          </a:prstGeom>
          <a:gradFill>
            <a:gsLst>
              <a:gs pos="63000">
                <a:schemeClr val="accent1">
                  <a:lumMod val="5000"/>
                  <a:lumOff val="95000"/>
                  <a:alpha val="0"/>
                </a:schemeClr>
              </a:gs>
              <a:gs pos="99000">
                <a:srgbClr val="181733">
                  <a:alpha val="6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Marcador de posición de imagen 5">
            <a:extLst>
              <a:ext uri="{FF2B5EF4-FFF2-40B4-BE49-F238E27FC236}">
                <a16:creationId xmlns:a16="http://schemas.microsoft.com/office/drawing/2014/main" id="{1F4CCD58-FF8F-57E1-AB9D-72A8F8A4011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23" b="3523"/>
          <a:stretch/>
        </p:blipFill>
        <p:spPr>
          <a:xfrm>
            <a:off x="0" y="0"/>
            <a:ext cx="9144000" cy="5143500"/>
          </a:xfr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3CD6C62C-EC03-7126-C7D7-4339D53A0C8D}"/>
              </a:ext>
            </a:extLst>
          </p:cNvPr>
          <p:cNvSpPr/>
          <p:nvPr/>
        </p:nvSpPr>
        <p:spPr>
          <a:xfrm rot="10800000">
            <a:off x="0" y="0"/>
            <a:ext cx="9144000" cy="5143500"/>
          </a:xfrm>
          <a:prstGeom prst="rect">
            <a:avLst/>
          </a:prstGeom>
          <a:gradFill>
            <a:gsLst>
              <a:gs pos="28000">
                <a:schemeClr val="accent1">
                  <a:lumMod val="5000"/>
                  <a:lumOff val="95000"/>
                  <a:alpha val="0"/>
                </a:schemeClr>
              </a:gs>
              <a:gs pos="76000">
                <a:srgbClr val="181733">
                  <a:alpha val="6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Título 7">
            <a:extLst>
              <a:ext uri="{FF2B5EF4-FFF2-40B4-BE49-F238E27FC236}">
                <a16:creationId xmlns:a16="http://schemas.microsoft.com/office/drawing/2014/main" id="{C309F1BE-5629-EE19-A989-9EEB6F946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020" y="901521"/>
            <a:ext cx="8329960" cy="636705"/>
          </a:xfrm>
        </p:spPr>
        <p:txBody>
          <a:bodyPr/>
          <a:lstStyle/>
          <a:p>
            <a:r>
              <a:rPr lang="es-ES" dirty="0">
                <a:solidFill>
                  <a:srgbClr val="FDC52B"/>
                </a:solidFill>
              </a:rPr>
              <a:t>UN SPOTIFY CAMP NOU OBERT A TOTHOM</a:t>
            </a:r>
            <a:br>
              <a:rPr lang="es-ES" dirty="0">
                <a:solidFill>
                  <a:srgbClr val="FDC52B"/>
                </a:solidFill>
              </a:rPr>
            </a:br>
            <a:endParaRPr lang="es-ES" dirty="0">
              <a:solidFill>
                <a:srgbClr val="FDC52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59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ción de imagen 6">
            <a:extLst>
              <a:ext uri="{FF2B5EF4-FFF2-40B4-BE49-F238E27FC236}">
                <a16:creationId xmlns:a16="http://schemas.microsoft.com/office/drawing/2014/main" id="{B5DD8C84-2A6B-3AA7-4807-ECFE3B3C599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0" b="12430"/>
          <a:stretch/>
        </p:blipFill>
        <p:spPr/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8A86254C-CB89-6EDA-E938-1C9456103BD6}"/>
              </a:ext>
            </a:extLst>
          </p:cNvPr>
          <p:cNvSpPr/>
          <p:nvPr/>
        </p:nvSpPr>
        <p:spPr>
          <a:xfrm rot="10800000">
            <a:off x="0" y="0"/>
            <a:ext cx="9144000" cy="5143500"/>
          </a:xfrm>
          <a:prstGeom prst="rect">
            <a:avLst/>
          </a:prstGeom>
          <a:gradFill>
            <a:gsLst>
              <a:gs pos="28000">
                <a:schemeClr val="accent1">
                  <a:lumMod val="5000"/>
                  <a:lumOff val="95000"/>
                  <a:alpha val="0"/>
                </a:schemeClr>
              </a:gs>
              <a:gs pos="76000">
                <a:srgbClr val="181733">
                  <a:alpha val="6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Título 7">
            <a:extLst>
              <a:ext uri="{FF2B5EF4-FFF2-40B4-BE49-F238E27FC236}">
                <a16:creationId xmlns:a16="http://schemas.microsoft.com/office/drawing/2014/main" id="{6F038C2B-A0C3-1429-57B9-2BA4E2084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020" y="901521"/>
            <a:ext cx="8329960" cy="636705"/>
          </a:xfrm>
        </p:spPr>
        <p:txBody>
          <a:bodyPr/>
          <a:lstStyle/>
          <a:p>
            <a:r>
              <a:rPr lang="es-ES" dirty="0">
                <a:solidFill>
                  <a:srgbClr val="FDC52B"/>
                </a:solidFill>
              </a:rPr>
              <a:t>UN SPOTIFY CAMP NOU OBERT A TOTHOM</a:t>
            </a:r>
            <a:br>
              <a:rPr lang="es-ES" dirty="0">
                <a:solidFill>
                  <a:srgbClr val="FDC52B"/>
                </a:solidFill>
              </a:rPr>
            </a:br>
            <a:endParaRPr lang="es-ES" dirty="0">
              <a:solidFill>
                <a:srgbClr val="FDC52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48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arcador de posición de imagen 12">
            <a:extLst>
              <a:ext uri="{FF2B5EF4-FFF2-40B4-BE49-F238E27FC236}">
                <a16:creationId xmlns:a16="http://schemas.microsoft.com/office/drawing/2014/main" id="{7666338C-B9E2-7A83-A5B7-FFAB23E3B7D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E45DADB-2675-F0F2-9DC0-5EEB6DDA2FAC}"/>
              </a:ext>
            </a:extLst>
          </p:cNvPr>
          <p:cNvSpPr/>
          <p:nvPr/>
        </p:nvSpPr>
        <p:spPr>
          <a:xfrm rot="10800000">
            <a:off x="0" y="0"/>
            <a:ext cx="9144000" cy="5143500"/>
          </a:xfrm>
          <a:prstGeom prst="rect">
            <a:avLst/>
          </a:prstGeom>
          <a:gradFill>
            <a:gsLst>
              <a:gs pos="28000">
                <a:schemeClr val="accent1">
                  <a:lumMod val="5000"/>
                  <a:lumOff val="95000"/>
                  <a:alpha val="0"/>
                </a:schemeClr>
              </a:gs>
              <a:gs pos="76000">
                <a:srgbClr val="181733">
                  <a:alpha val="6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07DF3693-368E-70D6-B226-A063026E8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rgbClr val="FDC52B"/>
                </a:solidFill>
              </a:rPr>
              <a:t>UN SPOTIFY CAMP NOU OBERT A TOTHOM</a:t>
            </a:r>
            <a:br>
              <a:rPr lang="es-ES" dirty="0">
                <a:solidFill>
                  <a:srgbClr val="FDC52B"/>
                </a:solidFill>
              </a:rPr>
            </a:br>
            <a:endParaRPr lang="es-ES" dirty="0">
              <a:solidFill>
                <a:srgbClr val="FDC52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23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ción de imagen 6">
            <a:extLst>
              <a:ext uri="{FF2B5EF4-FFF2-40B4-BE49-F238E27FC236}">
                <a16:creationId xmlns:a16="http://schemas.microsoft.com/office/drawing/2014/main" id="{B5DD8C84-2A6B-3AA7-4807-ECFE3B3C599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8A86254C-CB89-6EDA-E938-1C9456103BD6}"/>
              </a:ext>
            </a:extLst>
          </p:cNvPr>
          <p:cNvSpPr/>
          <p:nvPr/>
        </p:nvSpPr>
        <p:spPr>
          <a:xfrm rot="10800000">
            <a:off x="0" y="0"/>
            <a:ext cx="9144000" cy="5143500"/>
          </a:xfrm>
          <a:prstGeom prst="rect">
            <a:avLst/>
          </a:prstGeom>
          <a:gradFill>
            <a:gsLst>
              <a:gs pos="28000">
                <a:schemeClr val="accent1">
                  <a:lumMod val="5000"/>
                  <a:lumOff val="95000"/>
                  <a:alpha val="0"/>
                </a:schemeClr>
              </a:gs>
              <a:gs pos="76000">
                <a:srgbClr val="181733">
                  <a:alpha val="6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Título 7">
            <a:extLst>
              <a:ext uri="{FF2B5EF4-FFF2-40B4-BE49-F238E27FC236}">
                <a16:creationId xmlns:a16="http://schemas.microsoft.com/office/drawing/2014/main" id="{6F038C2B-A0C3-1429-57B9-2BA4E2084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020" y="901521"/>
            <a:ext cx="8329960" cy="636705"/>
          </a:xfrm>
        </p:spPr>
        <p:txBody>
          <a:bodyPr/>
          <a:lstStyle/>
          <a:p>
            <a:r>
              <a:rPr lang="es-ES" dirty="0">
                <a:solidFill>
                  <a:srgbClr val="FDC52B"/>
                </a:solidFill>
              </a:rPr>
              <a:t>UN SPOTIFY CAMP NOU OBERT A TOTHOM</a:t>
            </a:r>
            <a:br>
              <a:rPr lang="es-ES" dirty="0">
                <a:solidFill>
                  <a:srgbClr val="FDC52B"/>
                </a:solidFill>
              </a:rPr>
            </a:br>
            <a:endParaRPr lang="es-ES" dirty="0">
              <a:solidFill>
                <a:srgbClr val="FDC52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47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8979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agen 54" descr="Un grupo de personas sentadas en una oficina&#10;&#10;Descripción generada automáticamente">
            <a:extLst>
              <a:ext uri="{FF2B5EF4-FFF2-40B4-BE49-F238E27FC236}">
                <a16:creationId xmlns:a16="http://schemas.microsoft.com/office/drawing/2014/main" id="{1F20F352-CD14-FEDE-BF9F-35D7B7746F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260" y="3592296"/>
            <a:ext cx="2602740" cy="1551203"/>
          </a:xfrm>
          <a:prstGeom prst="rect">
            <a:avLst/>
          </a:prstGeom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9BA4FF28-0C19-2FB1-9393-91FC390DA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628" y="845914"/>
            <a:ext cx="3667529" cy="325747"/>
          </a:xfrm>
        </p:spPr>
        <p:txBody>
          <a:bodyPr/>
          <a:lstStyle/>
          <a:p>
            <a:r>
              <a:rPr lang="es-ES" dirty="0"/>
              <a:t>QUÈ S'HA FET FINS ARA?</a:t>
            </a: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61AE1B2-6AC5-BB6B-AD5E-685BF124E6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27" t="18682" r="6503"/>
          <a:stretch/>
        </p:blipFill>
        <p:spPr>
          <a:xfrm>
            <a:off x="-6701" y="3592297"/>
            <a:ext cx="2293944" cy="1551203"/>
          </a:xfrm>
          <a:prstGeom prst="rect">
            <a:avLst/>
          </a:prstGeom>
        </p:spPr>
      </p:pic>
      <p:pic>
        <p:nvPicPr>
          <p:cNvPr id="8" name="Imagen 7" descr="Una camioneta estacionada al lado de un edificio&#10;&#10;Descripción generada automáticamente con confianza media">
            <a:extLst>
              <a:ext uri="{FF2B5EF4-FFF2-40B4-BE49-F238E27FC236}">
                <a16:creationId xmlns:a16="http://schemas.microsoft.com/office/drawing/2014/main" id="{E71ABAD3-85BA-88EE-5120-F4813D0C62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45" r="6055"/>
          <a:stretch/>
        </p:blipFill>
        <p:spPr>
          <a:xfrm>
            <a:off x="2287242" y="3592296"/>
            <a:ext cx="2281119" cy="1551203"/>
          </a:xfrm>
          <a:prstGeom prst="rect">
            <a:avLst/>
          </a:prstGeom>
        </p:spPr>
      </p:pic>
      <p:pic>
        <p:nvPicPr>
          <p:cNvPr id="9" name="Imagen 8" descr="Imagen que contiene persona, hombre, jugador, corte&#10;&#10;Descripción generada automáticamente">
            <a:extLst>
              <a:ext uri="{FF2B5EF4-FFF2-40B4-BE49-F238E27FC236}">
                <a16:creationId xmlns:a16="http://schemas.microsoft.com/office/drawing/2014/main" id="{D5ACE5A0-02BF-F360-5F3D-58C745792D5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03"/>
          <a:stretch/>
        </p:blipFill>
        <p:spPr>
          <a:xfrm>
            <a:off x="4511520" y="3592296"/>
            <a:ext cx="2249964" cy="1551203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451BD146-C387-3A8F-68FC-9944DD0347F1}"/>
              </a:ext>
            </a:extLst>
          </p:cNvPr>
          <p:cNvSpPr txBox="1"/>
          <p:nvPr/>
        </p:nvSpPr>
        <p:spPr>
          <a:xfrm>
            <a:off x="321791" y="2165647"/>
            <a:ext cx="1616572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812760"/>
            <a:r>
              <a:rPr lang="en-GB" sz="1000" dirty="0">
                <a:solidFill>
                  <a:schemeClr val="bg1"/>
                </a:solidFill>
                <a:latin typeface="FC BARCELONA "/>
              </a:rPr>
              <a:t>CONVENI AMB L'AJUNTAMENT DE BARCELONA I BSM PER AL TRASLLAT A MONTJUÏC FINS AL NOVEMBRE DEL 2024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127F7818-79C4-A627-ED75-4A8FEC10568A}"/>
              </a:ext>
            </a:extLst>
          </p:cNvPr>
          <p:cNvSpPr txBox="1"/>
          <p:nvPr/>
        </p:nvSpPr>
        <p:spPr>
          <a:xfrm>
            <a:off x="2562028" y="2170054"/>
            <a:ext cx="152511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GB" sz="1000" dirty="0">
                <a:solidFill>
                  <a:schemeClr val="bg1"/>
                </a:solidFill>
                <a:latin typeface="FC BARCELONA "/>
              </a:rPr>
              <a:t>INICI DE L'ENDERROC PARCIAL DE LA GRADA DEL TERCER NIVELL DEL GOL SUD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00068D0E-5C60-4C6E-BC04-03400CE5C9D6}"/>
              </a:ext>
            </a:extLst>
          </p:cNvPr>
          <p:cNvSpPr txBox="1"/>
          <p:nvPr/>
        </p:nvSpPr>
        <p:spPr>
          <a:xfrm>
            <a:off x="7247636" y="2168587"/>
            <a:ext cx="1278268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812760">
              <a:spcAft>
                <a:spcPts val="800"/>
              </a:spcAft>
            </a:pPr>
            <a:r>
              <a:rPr lang="es-ES" sz="1000" dirty="0">
                <a:solidFill>
                  <a:schemeClr val="bg1"/>
                </a:solidFill>
                <a:latin typeface="FC BARCELONA "/>
              </a:rPr>
              <a:t>LLANÇAMENT DEL FINANÇAMENT AL MERCAT</a:t>
            </a:r>
            <a:endParaRPr lang="en-GB" sz="1000" dirty="0">
              <a:solidFill>
                <a:schemeClr val="bg1"/>
              </a:solidFill>
              <a:latin typeface="FC BARCELONA 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5E63A4AB-910A-8949-1BD3-37CBFE4CADB9}"/>
              </a:ext>
            </a:extLst>
          </p:cNvPr>
          <p:cNvSpPr txBox="1"/>
          <p:nvPr/>
        </p:nvSpPr>
        <p:spPr>
          <a:xfrm>
            <a:off x="4595365" y="2170054"/>
            <a:ext cx="1942241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812760">
              <a:spcAft>
                <a:spcPts val="800"/>
              </a:spcAft>
            </a:pPr>
            <a:r>
              <a:rPr lang="en-GB" sz="1000" dirty="0">
                <a:solidFill>
                  <a:schemeClr val="bg1"/>
                </a:solidFill>
                <a:latin typeface="FC BARCELONA "/>
              </a:rPr>
              <a:t>SIGNATURA DEL CONTRACTE DE CONSTRUCCIÓ DE L'SPOTIFY CAMP NOU I OBRES DE REFORMA DE L'ESTADI OLÍMPIC LLUÍS COMPANYS</a:t>
            </a:r>
          </a:p>
        </p:txBody>
      </p: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F87333C7-6723-5D1B-BC9A-7A7D4B309901}"/>
              </a:ext>
            </a:extLst>
          </p:cNvPr>
          <p:cNvCxnSpPr>
            <a:cxnSpLocks/>
            <a:endCxn id="37" idx="2"/>
          </p:cNvCxnSpPr>
          <p:nvPr/>
        </p:nvCxnSpPr>
        <p:spPr>
          <a:xfrm flipH="1" flipV="1">
            <a:off x="1031822" y="2013576"/>
            <a:ext cx="8112178" cy="2923"/>
          </a:xfrm>
          <a:prstGeom prst="line">
            <a:avLst/>
          </a:prstGeom>
          <a:ln w="38100">
            <a:solidFill>
              <a:srgbClr val="FDC5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lipse 36">
            <a:extLst>
              <a:ext uri="{FF2B5EF4-FFF2-40B4-BE49-F238E27FC236}">
                <a16:creationId xmlns:a16="http://schemas.microsoft.com/office/drawing/2014/main" id="{2FB64520-286C-325A-059E-1706D88AE7CB}"/>
              </a:ext>
            </a:extLst>
          </p:cNvPr>
          <p:cNvSpPr/>
          <p:nvPr/>
        </p:nvSpPr>
        <p:spPr>
          <a:xfrm>
            <a:off x="1031822" y="1915321"/>
            <a:ext cx="196511" cy="19651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45" name="Elipse 44">
            <a:extLst>
              <a:ext uri="{FF2B5EF4-FFF2-40B4-BE49-F238E27FC236}">
                <a16:creationId xmlns:a16="http://schemas.microsoft.com/office/drawing/2014/main" id="{9000FFA7-956F-FD0E-1128-6C146864316C}"/>
              </a:ext>
            </a:extLst>
          </p:cNvPr>
          <p:cNvSpPr/>
          <p:nvPr/>
        </p:nvSpPr>
        <p:spPr>
          <a:xfrm>
            <a:off x="3217648" y="1915321"/>
            <a:ext cx="196511" cy="19651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47" name="Elipse 46">
            <a:extLst>
              <a:ext uri="{FF2B5EF4-FFF2-40B4-BE49-F238E27FC236}">
                <a16:creationId xmlns:a16="http://schemas.microsoft.com/office/drawing/2014/main" id="{6921E85F-5659-D608-95BF-0AA9F514CBBB}"/>
              </a:ext>
            </a:extLst>
          </p:cNvPr>
          <p:cNvSpPr/>
          <p:nvPr/>
        </p:nvSpPr>
        <p:spPr>
          <a:xfrm>
            <a:off x="7793495" y="1915321"/>
            <a:ext cx="196511" cy="19651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4FE1B2B-D9ED-78BF-94C4-F02521626849}"/>
              </a:ext>
            </a:extLst>
          </p:cNvPr>
          <p:cNvSpPr txBox="1"/>
          <p:nvPr/>
        </p:nvSpPr>
        <p:spPr>
          <a:xfrm>
            <a:off x="7299766" y="1569970"/>
            <a:ext cx="117400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FDC52C"/>
                </a:solidFill>
                <a:latin typeface="FC BARCELONA" pitchFamily="2" charset="77"/>
              </a:rPr>
              <a:t>GEN 2023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0299F241-3527-41D8-3F06-6720A123384E}"/>
              </a:ext>
            </a:extLst>
          </p:cNvPr>
          <p:cNvSpPr/>
          <p:nvPr/>
        </p:nvSpPr>
        <p:spPr>
          <a:xfrm>
            <a:off x="5460784" y="1915321"/>
            <a:ext cx="196511" cy="19651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B5ECC59-F7B1-437E-4695-9484B9612D53}"/>
              </a:ext>
            </a:extLst>
          </p:cNvPr>
          <p:cNvSpPr txBox="1"/>
          <p:nvPr/>
        </p:nvSpPr>
        <p:spPr>
          <a:xfrm>
            <a:off x="4982148" y="1569970"/>
            <a:ext cx="117400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FDC52C"/>
                </a:solidFill>
                <a:latin typeface="FC BARCELONA" pitchFamily="2" charset="77"/>
              </a:rPr>
              <a:t>DES 2022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B6BA07C-4BC7-1C73-D9E0-5DDD4FB67812}"/>
              </a:ext>
            </a:extLst>
          </p:cNvPr>
          <p:cNvSpPr txBox="1"/>
          <p:nvPr/>
        </p:nvSpPr>
        <p:spPr>
          <a:xfrm>
            <a:off x="2737580" y="1569970"/>
            <a:ext cx="117400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FDC52C"/>
                </a:solidFill>
                <a:latin typeface="FC BARCELONA" pitchFamily="2" charset="77"/>
              </a:rPr>
              <a:t>NOV 2022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0A0526D-FF83-2032-5961-57148858B3E4}"/>
              </a:ext>
            </a:extLst>
          </p:cNvPr>
          <p:cNvSpPr txBox="1"/>
          <p:nvPr/>
        </p:nvSpPr>
        <p:spPr>
          <a:xfrm>
            <a:off x="550323" y="1569970"/>
            <a:ext cx="117400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FDC52C"/>
                </a:solidFill>
                <a:latin typeface="FC BARCELONA" pitchFamily="2" charset="77"/>
              </a:rPr>
              <a:t>JUNY 2022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C2522112-978E-085E-90CC-E79BD9ED7C01}"/>
              </a:ext>
            </a:extLst>
          </p:cNvPr>
          <p:cNvSpPr/>
          <p:nvPr/>
        </p:nvSpPr>
        <p:spPr>
          <a:xfrm>
            <a:off x="5725406" y="879704"/>
            <a:ext cx="115520" cy="11551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D4E71379-BF29-C4DD-C24A-2D64F62E87B7}"/>
              </a:ext>
            </a:extLst>
          </p:cNvPr>
          <p:cNvSpPr/>
          <p:nvPr/>
        </p:nvSpPr>
        <p:spPr>
          <a:xfrm>
            <a:off x="8485565" y="879704"/>
            <a:ext cx="115520" cy="115519"/>
          </a:xfrm>
          <a:prstGeom prst="ellipse">
            <a:avLst/>
          </a:prstGeom>
          <a:solidFill>
            <a:srgbClr val="15428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8050F055-08B8-F9E6-69DD-67A9781DD9C0}"/>
              </a:ext>
            </a:extLst>
          </p:cNvPr>
          <p:cNvCxnSpPr>
            <a:cxnSpLocks/>
            <a:endCxn id="11" idx="6"/>
          </p:cNvCxnSpPr>
          <p:nvPr/>
        </p:nvCxnSpPr>
        <p:spPr>
          <a:xfrm flipH="1">
            <a:off x="5840926" y="937464"/>
            <a:ext cx="1322319" cy="0"/>
          </a:xfrm>
          <a:prstGeom prst="line">
            <a:avLst/>
          </a:prstGeom>
          <a:ln w="12700">
            <a:solidFill>
              <a:srgbClr val="FDC5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uadroTexto 20">
            <a:extLst>
              <a:ext uri="{FF2B5EF4-FFF2-40B4-BE49-F238E27FC236}">
                <a16:creationId xmlns:a16="http://schemas.microsoft.com/office/drawing/2014/main" id="{4995499F-C728-AEF1-5CD8-1A8A90EAE38E}"/>
              </a:ext>
            </a:extLst>
          </p:cNvPr>
          <p:cNvSpPr txBox="1"/>
          <p:nvPr/>
        </p:nvSpPr>
        <p:spPr>
          <a:xfrm>
            <a:off x="5460784" y="1038642"/>
            <a:ext cx="644764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800" b="1" dirty="0">
                <a:solidFill>
                  <a:srgbClr val="FDC52C"/>
                </a:solidFill>
                <a:latin typeface="FC BARCELONA" pitchFamily="2" charset="77"/>
              </a:rPr>
              <a:t>JUN 2022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A088B400-2C7A-07E5-B163-C29A282B67BB}"/>
              </a:ext>
            </a:extLst>
          </p:cNvPr>
          <p:cNvSpPr txBox="1"/>
          <p:nvPr/>
        </p:nvSpPr>
        <p:spPr>
          <a:xfrm>
            <a:off x="8203522" y="1038642"/>
            <a:ext cx="644764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800" b="1" dirty="0">
                <a:solidFill>
                  <a:srgbClr val="154285"/>
                </a:solidFill>
                <a:latin typeface="FC BARCELONA" pitchFamily="2" charset="77"/>
              </a:rPr>
              <a:t>OCT 2023</a:t>
            </a: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5542F240-67DE-B2B3-4FC5-EF9E09973030}"/>
              </a:ext>
            </a:extLst>
          </p:cNvPr>
          <p:cNvSpPr/>
          <p:nvPr/>
        </p:nvSpPr>
        <p:spPr>
          <a:xfrm>
            <a:off x="6098109" y="901746"/>
            <a:ext cx="83882" cy="8388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EF328128-E7E7-B7B9-477C-8193F9B4D821}"/>
              </a:ext>
            </a:extLst>
          </p:cNvPr>
          <p:cNvSpPr/>
          <p:nvPr/>
        </p:nvSpPr>
        <p:spPr>
          <a:xfrm>
            <a:off x="6439174" y="895522"/>
            <a:ext cx="83882" cy="8388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407793D4-3852-8A3C-8827-7F4DB7DFB49E}"/>
              </a:ext>
            </a:extLst>
          </p:cNvPr>
          <p:cNvSpPr/>
          <p:nvPr/>
        </p:nvSpPr>
        <p:spPr>
          <a:xfrm>
            <a:off x="6780239" y="895522"/>
            <a:ext cx="83882" cy="8388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ACA64ECC-A5CB-F957-B3A3-DA560ABF6DC8}"/>
              </a:ext>
            </a:extLst>
          </p:cNvPr>
          <p:cNvSpPr/>
          <p:nvPr/>
        </p:nvSpPr>
        <p:spPr>
          <a:xfrm>
            <a:off x="7121304" y="895522"/>
            <a:ext cx="83882" cy="83881"/>
          </a:xfrm>
          <a:prstGeom prst="ellipse">
            <a:avLst/>
          </a:prstGeom>
          <a:solidFill>
            <a:srgbClr val="15428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10967F24-94BD-5C8D-3FB5-5710BE6EFB2D}"/>
              </a:ext>
            </a:extLst>
          </p:cNvPr>
          <p:cNvSpPr/>
          <p:nvPr/>
        </p:nvSpPr>
        <p:spPr>
          <a:xfrm>
            <a:off x="7462369" y="895522"/>
            <a:ext cx="83882" cy="83881"/>
          </a:xfrm>
          <a:prstGeom prst="ellipse">
            <a:avLst/>
          </a:prstGeom>
          <a:solidFill>
            <a:srgbClr val="15428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AF951628-9E31-73E6-EB80-EA59FCEAB0DA}"/>
              </a:ext>
            </a:extLst>
          </p:cNvPr>
          <p:cNvSpPr/>
          <p:nvPr/>
        </p:nvSpPr>
        <p:spPr>
          <a:xfrm>
            <a:off x="7803434" y="895522"/>
            <a:ext cx="83882" cy="83881"/>
          </a:xfrm>
          <a:prstGeom prst="ellipse">
            <a:avLst/>
          </a:prstGeom>
          <a:solidFill>
            <a:srgbClr val="15428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96597EE6-87D6-3A5B-10FB-05B7FB31E5CC}"/>
              </a:ext>
            </a:extLst>
          </p:cNvPr>
          <p:cNvSpPr/>
          <p:nvPr/>
        </p:nvSpPr>
        <p:spPr>
          <a:xfrm>
            <a:off x="8144499" y="895522"/>
            <a:ext cx="83882" cy="83881"/>
          </a:xfrm>
          <a:prstGeom prst="ellipse">
            <a:avLst/>
          </a:prstGeom>
          <a:solidFill>
            <a:srgbClr val="15428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57" name="Elipse 56">
            <a:extLst>
              <a:ext uri="{FF2B5EF4-FFF2-40B4-BE49-F238E27FC236}">
                <a16:creationId xmlns:a16="http://schemas.microsoft.com/office/drawing/2014/main" id="{B6FD1F36-0C2C-4F10-B5BD-16BF93D5C52F}"/>
              </a:ext>
            </a:extLst>
          </p:cNvPr>
          <p:cNvSpPr/>
          <p:nvPr/>
        </p:nvSpPr>
        <p:spPr>
          <a:xfrm>
            <a:off x="5725406" y="-507845"/>
            <a:ext cx="115520" cy="11551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58" name="Elipse 57">
            <a:extLst>
              <a:ext uri="{FF2B5EF4-FFF2-40B4-BE49-F238E27FC236}">
                <a16:creationId xmlns:a16="http://schemas.microsoft.com/office/drawing/2014/main" id="{09F7B189-1E2A-5ADC-828F-3298829B0B1C}"/>
              </a:ext>
            </a:extLst>
          </p:cNvPr>
          <p:cNvSpPr/>
          <p:nvPr/>
        </p:nvSpPr>
        <p:spPr>
          <a:xfrm>
            <a:off x="8485565" y="-507845"/>
            <a:ext cx="115520" cy="11551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cxnSp>
        <p:nvCxnSpPr>
          <p:cNvPr id="59" name="Conector recto 58">
            <a:extLst>
              <a:ext uri="{FF2B5EF4-FFF2-40B4-BE49-F238E27FC236}">
                <a16:creationId xmlns:a16="http://schemas.microsoft.com/office/drawing/2014/main" id="{18B0B9B0-BDF1-1249-8F31-4FD48C02E6E2}"/>
              </a:ext>
            </a:extLst>
          </p:cNvPr>
          <p:cNvCxnSpPr>
            <a:cxnSpLocks/>
            <a:stCxn id="58" idx="2"/>
            <a:endCxn id="57" idx="6"/>
          </p:cNvCxnSpPr>
          <p:nvPr/>
        </p:nvCxnSpPr>
        <p:spPr>
          <a:xfrm flipH="1">
            <a:off x="5840926" y="-450085"/>
            <a:ext cx="2644639" cy="0"/>
          </a:xfrm>
          <a:prstGeom prst="line">
            <a:avLst/>
          </a:prstGeom>
          <a:ln w="12700">
            <a:solidFill>
              <a:srgbClr val="FDC5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CuadroTexto 59">
            <a:extLst>
              <a:ext uri="{FF2B5EF4-FFF2-40B4-BE49-F238E27FC236}">
                <a16:creationId xmlns:a16="http://schemas.microsoft.com/office/drawing/2014/main" id="{91FA911F-C8C0-C828-FB62-958F45D02C32}"/>
              </a:ext>
            </a:extLst>
          </p:cNvPr>
          <p:cNvSpPr txBox="1"/>
          <p:nvPr/>
        </p:nvSpPr>
        <p:spPr>
          <a:xfrm>
            <a:off x="5460784" y="-348907"/>
            <a:ext cx="644764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800" b="1" dirty="0">
                <a:solidFill>
                  <a:srgbClr val="FDC52C"/>
                </a:solidFill>
                <a:latin typeface="FC BARCELONA" pitchFamily="2" charset="77"/>
              </a:rPr>
              <a:t>JUN 2022</a:t>
            </a: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4BD0EE3D-2BAC-C9E3-6367-B31014E09970}"/>
              </a:ext>
            </a:extLst>
          </p:cNvPr>
          <p:cNvSpPr txBox="1"/>
          <p:nvPr/>
        </p:nvSpPr>
        <p:spPr>
          <a:xfrm>
            <a:off x="8203522" y="-348907"/>
            <a:ext cx="644764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800" b="1" dirty="0">
                <a:solidFill>
                  <a:srgbClr val="FDC52C"/>
                </a:solidFill>
                <a:latin typeface="FC BARCELONA" pitchFamily="2" charset="77"/>
              </a:rPr>
              <a:t>OCT 2023</a:t>
            </a:r>
          </a:p>
        </p:txBody>
      </p:sp>
      <p:sp>
        <p:nvSpPr>
          <p:cNvPr id="62" name="Elipse 61">
            <a:extLst>
              <a:ext uri="{FF2B5EF4-FFF2-40B4-BE49-F238E27FC236}">
                <a16:creationId xmlns:a16="http://schemas.microsoft.com/office/drawing/2014/main" id="{4FF0DA67-0BAE-44DA-8F23-53F7920B4229}"/>
              </a:ext>
            </a:extLst>
          </p:cNvPr>
          <p:cNvSpPr/>
          <p:nvPr/>
        </p:nvSpPr>
        <p:spPr>
          <a:xfrm>
            <a:off x="6098109" y="-492027"/>
            <a:ext cx="83882" cy="8388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63" name="Elipse 62">
            <a:extLst>
              <a:ext uri="{FF2B5EF4-FFF2-40B4-BE49-F238E27FC236}">
                <a16:creationId xmlns:a16="http://schemas.microsoft.com/office/drawing/2014/main" id="{E106D3A3-3FF6-AD64-A72E-10ADAF404002}"/>
              </a:ext>
            </a:extLst>
          </p:cNvPr>
          <p:cNvSpPr/>
          <p:nvPr/>
        </p:nvSpPr>
        <p:spPr>
          <a:xfrm>
            <a:off x="6439174" y="-492027"/>
            <a:ext cx="83882" cy="8388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64" name="Elipse 63">
            <a:extLst>
              <a:ext uri="{FF2B5EF4-FFF2-40B4-BE49-F238E27FC236}">
                <a16:creationId xmlns:a16="http://schemas.microsoft.com/office/drawing/2014/main" id="{D4F45215-6DE8-9487-5AD1-B0C2E7726BA7}"/>
              </a:ext>
            </a:extLst>
          </p:cNvPr>
          <p:cNvSpPr/>
          <p:nvPr/>
        </p:nvSpPr>
        <p:spPr>
          <a:xfrm>
            <a:off x="6780239" y="-492027"/>
            <a:ext cx="83882" cy="8388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65" name="Elipse 64">
            <a:extLst>
              <a:ext uri="{FF2B5EF4-FFF2-40B4-BE49-F238E27FC236}">
                <a16:creationId xmlns:a16="http://schemas.microsoft.com/office/drawing/2014/main" id="{0C213A4E-5737-9646-DD9C-D304853FBF1D}"/>
              </a:ext>
            </a:extLst>
          </p:cNvPr>
          <p:cNvSpPr/>
          <p:nvPr/>
        </p:nvSpPr>
        <p:spPr>
          <a:xfrm>
            <a:off x="7121304" y="-492027"/>
            <a:ext cx="83882" cy="8388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66" name="Elipse 65">
            <a:extLst>
              <a:ext uri="{FF2B5EF4-FFF2-40B4-BE49-F238E27FC236}">
                <a16:creationId xmlns:a16="http://schemas.microsoft.com/office/drawing/2014/main" id="{67F426AB-AC76-8746-4235-7C35BD2FEA22}"/>
              </a:ext>
            </a:extLst>
          </p:cNvPr>
          <p:cNvSpPr/>
          <p:nvPr/>
        </p:nvSpPr>
        <p:spPr>
          <a:xfrm>
            <a:off x="7462369" y="-492027"/>
            <a:ext cx="83882" cy="8388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67" name="Elipse 66">
            <a:extLst>
              <a:ext uri="{FF2B5EF4-FFF2-40B4-BE49-F238E27FC236}">
                <a16:creationId xmlns:a16="http://schemas.microsoft.com/office/drawing/2014/main" id="{B0E2828D-F644-807D-72D7-AC304E19C37E}"/>
              </a:ext>
            </a:extLst>
          </p:cNvPr>
          <p:cNvSpPr/>
          <p:nvPr/>
        </p:nvSpPr>
        <p:spPr>
          <a:xfrm>
            <a:off x="7803434" y="-492027"/>
            <a:ext cx="83882" cy="8388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68" name="Elipse 67">
            <a:extLst>
              <a:ext uri="{FF2B5EF4-FFF2-40B4-BE49-F238E27FC236}">
                <a16:creationId xmlns:a16="http://schemas.microsoft.com/office/drawing/2014/main" id="{9DCC4ECF-FAFA-7295-A386-616AF83517D5}"/>
              </a:ext>
            </a:extLst>
          </p:cNvPr>
          <p:cNvSpPr/>
          <p:nvPr/>
        </p:nvSpPr>
        <p:spPr>
          <a:xfrm>
            <a:off x="8144499" y="-492027"/>
            <a:ext cx="83882" cy="8388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cxnSp>
        <p:nvCxnSpPr>
          <p:cNvPr id="74" name="Conector recto 73">
            <a:extLst>
              <a:ext uri="{FF2B5EF4-FFF2-40B4-BE49-F238E27FC236}">
                <a16:creationId xmlns:a16="http://schemas.microsoft.com/office/drawing/2014/main" id="{20708DAE-F6A6-B173-2759-3FE6E228379C}"/>
              </a:ext>
            </a:extLst>
          </p:cNvPr>
          <p:cNvCxnSpPr>
            <a:cxnSpLocks/>
          </p:cNvCxnSpPr>
          <p:nvPr/>
        </p:nvCxnSpPr>
        <p:spPr>
          <a:xfrm flipH="1">
            <a:off x="7185944" y="937464"/>
            <a:ext cx="1322319" cy="0"/>
          </a:xfrm>
          <a:prstGeom prst="line">
            <a:avLst/>
          </a:prstGeom>
          <a:ln w="12700">
            <a:solidFill>
              <a:srgbClr val="1542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782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Conector recto 35">
            <a:extLst>
              <a:ext uri="{FF2B5EF4-FFF2-40B4-BE49-F238E27FC236}">
                <a16:creationId xmlns:a16="http://schemas.microsoft.com/office/drawing/2014/main" id="{1555C037-736B-38DB-9BAB-EE2B1385552B}"/>
              </a:ext>
            </a:extLst>
          </p:cNvPr>
          <p:cNvCxnSpPr>
            <a:cxnSpLocks/>
          </p:cNvCxnSpPr>
          <p:nvPr/>
        </p:nvCxnSpPr>
        <p:spPr>
          <a:xfrm flipH="1">
            <a:off x="7185944" y="937464"/>
            <a:ext cx="1322319" cy="0"/>
          </a:xfrm>
          <a:prstGeom prst="line">
            <a:avLst/>
          </a:prstGeom>
          <a:ln w="12700">
            <a:solidFill>
              <a:srgbClr val="FDC5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ítulo 4">
            <a:extLst>
              <a:ext uri="{FF2B5EF4-FFF2-40B4-BE49-F238E27FC236}">
                <a16:creationId xmlns:a16="http://schemas.microsoft.com/office/drawing/2014/main" id="{9BA4FF28-0C19-2FB1-9393-91FC390DA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QUÈ S'HA FET FINS ARA?</a:t>
            </a: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endParaRPr lang="es-ES" dirty="0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C46178F9-16B0-F93E-80F7-47B664CB1633}"/>
              </a:ext>
            </a:extLst>
          </p:cNvPr>
          <p:cNvSpPr txBox="1"/>
          <p:nvPr/>
        </p:nvSpPr>
        <p:spPr>
          <a:xfrm>
            <a:off x="2166828" y="1585359"/>
            <a:ext cx="117400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FDC52C"/>
                </a:solidFill>
                <a:latin typeface="FC BARCELONA" pitchFamily="2" charset="77"/>
              </a:rPr>
              <a:t>JUNY 2023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C6CEB269-06FD-6080-2727-3B2F89CB51DC}"/>
              </a:ext>
            </a:extLst>
          </p:cNvPr>
          <p:cNvSpPr txBox="1"/>
          <p:nvPr/>
        </p:nvSpPr>
        <p:spPr>
          <a:xfrm>
            <a:off x="337471" y="1585359"/>
            <a:ext cx="117400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FDC52C"/>
                </a:solidFill>
                <a:latin typeface="FC BARCELONA" pitchFamily="2" charset="77"/>
              </a:rPr>
              <a:t>MAIG 2023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7198731C-FB87-5B6E-8E98-730B6931CA9D}"/>
              </a:ext>
            </a:extLst>
          </p:cNvPr>
          <p:cNvSpPr txBox="1"/>
          <p:nvPr/>
        </p:nvSpPr>
        <p:spPr>
          <a:xfrm>
            <a:off x="5410750" y="1585359"/>
            <a:ext cx="117400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FDC52C"/>
                </a:solidFill>
                <a:latin typeface="FC BARCELONA" pitchFamily="2" charset="77"/>
              </a:rPr>
              <a:t>AGO 2023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520B5060-AFF4-9E82-6258-2DECE3CC2667}"/>
              </a:ext>
            </a:extLst>
          </p:cNvPr>
          <p:cNvSpPr txBox="1"/>
          <p:nvPr/>
        </p:nvSpPr>
        <p:spPr>
          <a:xfrm>
            <a:off x="7271605" y="1585359"/>
            <a:ext cx="104250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FDC52C"/>
                </a:solidFill>
                <a:latin typeface="FC BARCELONA" pitchFamily="2" charset="77"/>
              </a:rPr>
              <a:t>OCT 2023</a:t>
            </a:r>
          </a:p>
        </p:txBody>
      </p:sp>
      <p:sp>
        <p:nvSpPr>
          <p:cNvPr id="72" name="Elipse 71">
            <a:extLst>
              <a:ext uri="{FF2B5EF4-FFF2-40B4-BE49-F238E27FC236}">
                <a16:creationId xmlns:a16="http://schemas.microsoft.com/office/drawing/2014/main" id="{BE2FB367-C68F-5D9C-3DC1-510718DFFE73}"/>
              </a:ext>
            </a:extLst>
          </p:cNvPr>
          <p:cNvSpPr/>
          <p:nvPr/>
        </p:nvSpPr>
        <p:spPr>
          <a:xfrm>
            <a:off x="826220" y="1918244"/>
            <a:ext cx="196511" cy="19651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73" name="Elipse 72">
            <a:extLst>
              <a:ext uri="{FF2B5EF4-FFF2-40B4-BE49-F238E27FC236}">
                <a16:creationId xmlns:a16="http://schemas.microsoft.com/office/drawing/2014/main" id="{A4FC4C1E-1084-E3A1-7A53-3A6EFDCB9F67}"/>
              </a:ext>
            </a:extLst>
          </p:cNvPr>
          <p:cNvSpPr/>
          <p:nvPr/>
        </p:nvSpPr>
        <p:spPr>
          <a:xfrm>
            <a:off x="2655577" y="1912901"/>
            <a:ext cx="196511" cy="19651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74" name="Elipse 73">
            <a:extLst>
              <a:ext uri="{FF2B5EF4-FFF2-40B4-BE49-F238E27FC236}">
                <a16:creationId xmlns:a16="http://schemas.microsoft.com/office/drawing/2014/main" id="{EFD0ECAB-6BA3-DF0F-239E-284A88DC0E9F}"/>
              </a:ext>
            </a:extLst>
          </p:cNvPr>
          <p:cNvSpPr/>
          <p:nvPr/>
        </p:nvSpPr>
        <p:spPr>
          <a:xfrm>
            <a:off x="5919036" y="1926318"/>
            <a:ext cx="196511" cy="19651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75" name="Elipse 74">
            <a:extLst>
              <a:ext uri="{FF2B5EF4-FFF2-40B4-BE49-F238E27FC236}">
                <a16:creationId xmlns:a16="http://schemas.microsoft.com/office/drawing/2014/main" id="{C8BF3153-8567-E645-4E0A-95397663E40D}"/>
              </a:ext>
            </a:extLst>
          </p:cNvPr>
          <p:cNvSpPr/>
          <p:nvPr/>
        </p:nvSpPr>
        <p:spPr>
          <a:xfrm>
            <a:off x="7694603" y="1923416"/>
            <a:ext cx="196511" cy="19651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E309AE9-9EB7-05CF-C853-BC9DB673E013}"/>
              </a:ext>
            </a:extLst>
          </p:cNvPr>
          <p:cNvSpPr txBox="1"/>
          <p:nvPr/>
        </p:nvSpPr>
        <p:spPr>
          <a:xfrm>
            <a:off x="371953" y="2165647"/>
            <a:ext cx="110504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812760"/>
            <a:r>
              <a:rPr lang="fr-FR" sz="1000" dirty="0">
                <a:solidFill>
                  <a:schemeClr val="bg1"/>
                </a:solidFill>
                <a:latin typeface="FC BARCELONA "/>
              </a:rPr>
              <a:t>ACORD DE FINANÇAMENT FINALITZAT PER 1.450 M€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E83F3DB-D039-2DAF-F945-93A2AABADF57}"/>
              </a:ext>
            </a:extLst>
          </p:cNvPr>
          <p:cNvSpPr txBox="1"/>
          <p:nvPr/>
        </p:nvSpPr>
        <p:spPr>
          <a:xfrm>
            <a:off x="1573619" y="2165647"/>
            <a:ext cx="2360428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812760"/>
            <a:r>
              <a:rPr lang="fr-FR" sz="1000" dirty="0">
                <a:solidFill>
                  <a:schemeClr val="bg1"/>
                </a:solidFill>
                <a:latin typeface="FC BARCELONA "/>
              </a:rPr>
              <a:t>INICI D'OBRES SPOTIFY CAMP NOU </a:t>
            </a:r>
          </a:p>
          <a:p>
            <a:pPr algn="ctr" defTabSz="812760"/>
            <a:r>
              <a:rPr lang="fr-FR" sz="1000" dirty="0">
                <a:solidFill>
                  <a:schemeClr val="bg1"/>
                </a:solidFill>
                <a:latin typeface="FC BARCELONA "/>
              </a:rPr>
              <a:t>-</a:t>
            </a:r>
          </a:p>
          <a:p>
            <a:pPr algn="ctr" defTabSz="812760"/>
            <a:r>
              <a:rPr lang="es-ES" sz="1000" dirty="0">
                <a:solidFill>
                  <a:schemeClr val="bg1"/>
                </a:solidFill>
                <a:latin typeface="FC BARCELONA "/>
              </a:rPr>
              <a:t>INAUGURACIÓ DEL </a:t>
            </a:r>
            <a:r>
              <a:rPr lang="en-GB" sz="1000" dirty="0">
                <a:solidFill>
                  <a:schemeClr val="bg1"/>
                </a:solidFill>
                <a:latin typeface="FC BARCELONA "/>
              </a:rPr>
              <a:t>NOU BARÇA IMMERSIVE TOUR</a:t>
            </a:r>
          </a:p>
          <a:p>
            <a:pPr algn="ctr" defTabSz="812760"/>
            <a:r>
              <a:rPr lang="en-GB" sz="1000" dirty="0">
                <a:solidFill>
                  <a:schemeClr val="bg1"/>
                </a:solidFill>
                <a:latin typeface="FC BARCELONA "/>
              </a:rPr>
              <a:t>-</a:t>
            </a:r>
          </a:p>
          <a:p>
            <a:pPr algn="ctr" defTabSz="812760"/>
            <a:r>
              <a:rPr lang="es-ES" sz="1000" dirty="0">
                <a:solidFill>
                  <a:schemeClr val="bg1"/>
                </a:solidFill>
                <a:latin typeface="FC BARCELONA "/>
              </a:rPr>
              <a:t>APROVACIÓ PER PART DE L'AJUNTAMENT LLICÈNCIA DELS ENDERROCS I OBRES SOTA RASANT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9E6B9EA3-EC3F-46D8-477E-34DE7F3155A0}"/>
              </a:ext>
            </a:extLst>
          </p:cNvPr>
          <p:cNvSpPr txBox="1"/>
          <p:nvPr/>
        </p:nvSpPr>
        <p:spPr>
          <a:xfrm>
            <a:off x="6780239" y="2165647"/>
            <a:ext cx="202524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812760"/>
            <a:r>
              <a:rPr lang="es-ES" sz="1000" dirty="0">
                <a:solidFill>
                  <a:schemeClr val="bg1"/>
                </a:solidFill>
                <a:latin typeface="FC BARCELONA "/>
              </a:rPr>
              <a:t>FINALITZACIÓ DE L’ENDERROC DE LA 3A GRADERIA</a:t>
            </a:r>
            <a:r>
              <a:rPr lang="en-GB" sz="1000" dirty="0">
                <a:solidFill>
                  <a:schemeClr val="bg1"/>
                </a:solidFill>
                <a:latin typeface="FC BARCELONA "/>
              </a:rPr>
              <a:t> </a:t>
            </a:r>
          </a:p>
          <a:p>
            <a:pPr algn="ctr" defTabSz="812760"/>
            <a:r>
              <a:rPr lang="en-GB" sz="1000" dirty="0">
                <a:solidFill>
                  <a:schemeClr val="bg1"/>
                </a:solidFill>
                <a:latin typeface="FC BARCELONA "/>
              </a:rPr>
              <a:t>-</a:t>
            </a:r>
          </a:p>
          <a:p>
            <a:pPr algn="ctr" defTabSz="812760"/>
            <a:r>
              <a:rPr lang="en-GB" sz="1000" dirty="0">
                <a:solidFill>
                  <a:schemeClr val="bg1"/>
                </a:solidFill>
                <a:latin typeface="FC BARCELONA "/>
              </a:rPr>
              <a:t>APROVACIÓ PER PART DE L’AJUNTAMENT DE LA LLICÈNCIA DE LES OBRES PRINCIPALS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FC3A0C4-3182-63A9-DEA9-0CC359BAADB4}"/>
              </a:ext>
            </a:extLst>
          </p:cNvPr>
          <p:cNvSpPr txBox="1"/>
          <p:nvPr/>
        </p:nvSpPr>
        <p:spPr>
          <a:xfrm>
            <a:off x="5296086" y="2165647"/>
            <a:ext cx="140333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812760"/>
            <a:r>
              <a:rPr lang="es-ES" sz="1000" dirty="0">
                <a:solidFill>
                  <a:schemeClr val="bg1"/>
                </a:solidFill>
                <a:latin typeface="FC BARCELONA "/>
              </a:rPr>
              <a:t>PARTIT GAMPER I INAUGURACIÓ DE L'ESTADI OLÍMPIC LLUÍS COMPANYS</a:t>
            </a:r>
            <a:endParaRPr lang="en-GB" sz="1000" dirty="0">
              <a:solidFill>
                <a:schemeClr val="bg1"/>
              </a:solidFill>
              <a:latin typeface="FC BARCELONA "/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53B07063-C78E-9D44-B97F-6856DCC78F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" r="2699" b="7569"/>
          <a:stretch/>
        </p:blipFill>
        <p:spPr>
          <a:xfrm>
            <a:off x="0" y="3601100"/>
            <a:ext cx="2412379" cy="1521944"/>
          </a:xfrm>
          <a:prstGeom prst="rect">
            <a:avLst/>
          </a:prstGeom>
        </p:spPr>
      </p:pic>
      <p:pic>
        <p:nvPicPr>
          <p:cNvPr id="26" name="Marcador de posición de imagen 3">
            <a:extLst>
              <a:ext uri="{FF2B5EF4-FFF2-40B4-BE49-F238E27FC236}">
                <a16:creationId xmlns:a16="http://schemas.microsoft.com/office/drawing/2014/main" id="{096568F3-6EA8-501F-E9F5-7A3994F7A9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" r="15608"/>
          <a:stretch/>
        </p:blipFill>
        <p:spPr>
          <a:xfrm>
            <a:off x="2412380" y="3601100"/>
            <a:ext cx="2283446" cy="1521944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60E96E0E-89B5-B0EA-4414-20A6B30F6244}"/>
              </a:ext>
            </a:extLst>
          </p:cNvPr>
          <p:cNvSpPr txBox="1"/>
          <p:nvPr/>
        </p:nvSpPr>
        <p:spPr>
          <a:xfrm>
            <a:off x="4031189" y="1585359"/>
            <a:ext cx="117400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FDC52C"/>
                </a:solidFill>
                <a:latin typeface="FC BARCELONA" pitchFamily="2" charset="77"/>
              </a:rPr>
              <a:t>JUL 2023</a:t>
            </a:r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064307BC-203E-CEAC-6FAA-EFAC775C9FBF}"/>
              </a:ext>
            </a:extLst>
          </p:cNvPr>
          <p:cNvSpPr/>
          <p:nvPr/>
        </p:nvSpPr>
        <p:spPr>
          <a:xfrm>
            <a:off x="4519938" y="1912901"/>
            <a:ext cx="196511" cy="19651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E2136FD7-8D99-CD8D-A54B-990BFF603C82}"/>
              </a:ext>
            </a:extLst>
          </p:cNvPr>
          <p:cNvSpPr txBox="1"/>
          <p:nvPr/>
        </p:nvSpPr>
        <p:spPr>
          <a:xfrm>
            <a:off x="4059496" y="2165647"/>
            <a:ext cx="1117396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812760"/>
            <a:r>
              <a:rPr lang="es-ES" sz="1000" dirty="0">
                <a:solidFill>
                  <a:schemeClr val="bg1"/>
                </a:solidFill>
                <a:latin typeface="FC BARCELONA "/>
              </a:rPr>
              <a:t>SESSIÓ INFORMATIVA SOCIS I SÒCIES</a:t>
            </a:r>
          </a:p>
        </p:txBody>
      </p:sp>
      <p:pic>
        <p:nvPicPr>
          <p:cNvPr id="34" name="Imagen 33" descr="Imagen que contiene persona, mujer, hombre, raqueta&#10;&#10;Descripción generada automáticamente">
            <a:extLst>
              <a:ext uri="{FF2B5EF4-FFF2-40B4-BE49-F238E27FC236}">
                <a16:creationId xmlns:a16="http://schemas.microsoft.com/office/drawing/2014/main" id="{D36C90A6-4B37-E306-05FD-A5EDCD4EDF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392" y="3601100"/>
            <a:ext cx="2295895" cy="1530596"/>
          </a:xfrm>
          <a:prstGeom prst="rect">
            <a:avLst/>
          </a:prstGeom>
        </p:spPr>
      </p:pic>
      <p:pic>
        <p:nvPicPr>
          <p:cNvPr id="41" name="Imagen 40" descr="Un estadio de fútbol&#10;&#10;Descripción generada automáticamente">
            <a:extLst>
              <a:ext uri="{FF2B5EF4-FFF2-40B4-BE49-F238E27FC236}">
                <a16:creationId xmlns:a16="http://schemas.microsoft.com/office/drawing/2014/main" id="{F711B50C-35E9-0D37-17C1-A2DE5CA1CB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1"/>
          <a:stretch/>
        </p:blipFill>
        <p:spPr>
          <a:xfrm>
            <a:off x="6909917" y="3601100"/>
            <a:ext cx="2234084" cy="1542399"/>
          </a:xfrm>
          <a:prstGeom prst="rect">
            <a:avLst/>
          </a:prstGeom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C30BEB45-EE47-0654-1910-4E59518E69EF}"/>
              </a:ext>
            </a:extLst>
          </p:cNvPr>
          <p:cNvSpPr/>
          <p:nvPr/>
        </p:nvSpPr>
        <p:spPr>
          <a:xfrm>
            <a:off x="5725406" y="879704"/>
            <a:ext cx="115520" cy="115519"/>
          </a:xfrm>
          <a:prstGeom prst="ellipse">
            <a:avLst/>
          </a:prstGeom>
          <a:solidFill>
            <a:srgbClr val="15428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5015B765-0FC2-4986-0750-85D4E3B453F4}"/>
              </a:ext>
            </a:extLst>
          </p:cNvPr>
          <p:cNvSpPr/>
          <p:nvPr/>
        </p:nvSpPr>
        <p:spPr>
          <a:xfrm>
            <a:off x="8485565" y="879704"/>
            <a:ext cx="115520" cy="115519"/>
          </a:xfrm>
          <a:prstGeom prst="ellipse">
            <a:avLst/>
          </a:prstGeom>
          <a:solidFill>
            <a:srgbClr val="FDC52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898F3BC1-9329-2804-9603-45D8D6CF91A3}"/>
              </a:ext>
            </a:extLst>
          </p:cNvPr>
          <p:cNvCxnSpPr>
            <a:cxnSpLocks/>
            <a:endCxn id="3" idx="6"/>
          </p:cNvCxnSpPr>
          <p:nvPr/>
        </p:nvCxnSpPr>
        <p:spPr>
          <a:xfrm flipH="1">
            <a:off x="5840926" y="937464"/>
            <a:ext cx="1322319" cy="0"/>
          </a:xfrm>
          <a:prstGeom prst="line">
            <a:avLst/>
          </a:prstGeom>
          <a:ln w="12700">
            <a:solidFill>
              <a:srgbClr val="1542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479E2D3E-E612-1A7F-49DB-9F4AB623CAFF}"/>
              </a:ext>
            </a:extLst>
          </p:cNvPr>
          <p:cNvSpPr txBox="1"/>
          <p:nvPr/>
        </p:nvSpPr>
        <p:spPr>
          <a:xfrm>
            <a:off x="5460784" y="1038642"/>
            <a:ext cx="644764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800" b="1" dirty="0">
                <a:solidFill>
                  <a:srgbClr val="154285"/>
                </a:solidFill>
                <a:latin typeface="FC BARCELONA" pitchFamily="2" charset="77"/>
              </a:rPr>
              <a:t>JUN 2022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57C2DF9-BB09-6312-7C71-26454B8139EA}"/>
              </a:ext>
            </a:extLst>
          </p:cNvPr>
          <p:cNvSpPr txBox="1"/>
          <p:nvPr/>
        </p:nvSpPr>
        <p:spPr>
          <a:xfrm>
            <a:off x="8203522" y="1038642"/>
            <a:ext cx="644764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800" b="1" dirty="0">
                <a:solidFill>
                  <a:srgbClr val="FDC52B"/>
                </a:solidFill>
                <a:latin typeface="FC BARCELONA" pitchFamily="2" charset="77"/>
              </a:rPr>
              <a:t>OCT 2023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E6795EAA-B007-7921-CDAA-A287F142741B}"/>
              </a:ext>
            </a:extLst>
          </p:cNvPr>
          <p:cNvSpPr/>
          <p:nvPr/>
        </p:nvSpPr>
        <p:spPr>
          <a:xfrm>
            <a:off x="6098109" y="901746"/>
            <a:ext cx="83882" cy="83881"/>
          </a:xfrm>
          <a:prstGeom prst="ellipse">
            <a:avLst/>
          </a:prstGeom>
          <a:solidFill>
            <a:srgbClr val="15428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74D9F525-1E55-A657-38DB-8D065D6DCFAB}"/>
              </a:ext>
            </a:extLst>
          </p:cNvPr>
          <p:cNvSpPr/>
          <p:nvPr/>
        </p:nvSpPr>
        <p:spPr>
          <a:xfrm>
            <a:off x="6439174" y="895522"/>
            <a:ext cx="83882" cy="83881"/>
          </a:xfrm>
          <a:prstGeom prst="ellipse">
            <a:avLst/>
          </a:prstGeom>
          <a:solidFill>
            <a:srgbClr val="15428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88CA43DF-1DD1-F5AF-DAD8-4117918D55E3}"/>
              </a:ext>
            </a:extLst>
          </p:cNvPr>
          <p:cNvSpPr/>
          <p:nvPr/>
        </p:nvSpPr>
        <p:spPr>
          <a:xfrm>
            <a:off x="6780239" y="895522"/>
            <a:ext cx="83882" cy="83881"/>
          </a:xfrm>
          <a:prstGeom prst="ellipse">
            <a:avLst/>
          </a:prstGeom>
          <a:solidFill>
            <a:srgbClr val="15428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6F715576-2480-76C7-D82E-7E6982094375}"/>
              </a:ext>
            </a:extLst>
          </p:cNvPr>
          <p:cNvSpPr/>
          <p:nvPr/>
        </p:nvSpPr>
        <p:spPr>
          <a:xfrm>
            <a:off x="7121304" y="895522"/>
            <a:ext cx="83882" cy="83881"/>
          </a:xfrm>
          <a:prstGeom prst="ellipse">
            <a:avLst/>
          </a:prstGeom>
          <a:solidFill>
            <a:srgbClr val="FDC52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E6C4F67C-73A3-0831-E72B-EC87CC37A9BE}"/>
              </a:ext>
            </a:extLst>
          </p:cNvPr>
          <p:cNvSpPr/>
          <p:nvPr/>
        </p:nvSpPr>
        <p:spPr>
          <a:xfrm>
            <a:off x="7462369" y="895522"/>
            <a:ext cx="83882" cy="83881"/>
          </a:xfrm>
          <a:prstGeom prst="ellipse">
            <a:avLst/>
          </a:prstGeom>
          <a:solidFill>
            <a:srgbClr val="FDC52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31582AC1-4D74-B598-507B-CE13CB596197}"/>
              </a:ext>
            </a:extLst>
          </p:cNvPr>
          <p:cNvSpPr/>
          <p:nvPr/>
        </p:nvSpPr>
        <p:spPr>
          <a:xfrm>
            <a:off x="7803434" y="895522"/>
            <a:ext cx="83882" cy="83881"/>
          </a:xfrm>
          <a:prstGeom prst="ellipse">
            <a:avLst/>
          </a:prstGeom>
          <a:solidFill>
            <a:srgbClr val="FDC52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DF991C34-D6EA-CF44-30DB-DF521FB36028}"/>
              </a:ext>
            </a:extLst>
          </p:cNvPr>
          <p:cNvSpPr/>
          <p:nvPr/>
        </p:nvSpPr>
        <p:spPr>
          <a:xfrm>
            <a:off x="8144499" y="895522"/>
            <a:ext cx="83882" cy="83881"/>
          </a:xfrm>
          <a:prstGeom prst="ellipse">
            <a:avLst/>
          </a:prstGeom>
          <a:solidFill>
            <a:srgbClr val="FDC52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cxnSp>
        <p:nvCxnSpPr>
          <p:cNvPr id="37" name="Conector recto 36">
            <a:extLst>
              <a:ext uri="{FF2B5EF4-FFF2-40B4-BE49-F238E27FC236}">
                <a16:creationId xmlns:a16="http://schemas.microsoft.com/office/drawing/2014/main" id="{AD5CC7AB-BE7F-7AB4-4C06-226ACDF5BCF2}"/>
              </a:ext>
            </a:extLst>
          </p:cNvPr>
          <p:cNvCxnSpPr>
            <a:cxnSpLocks/>
            <a:stCxn id="75" idx="6"/>
          </p:cNvCxnSpPr>
          <p:nvPr/>
        </p:nvCxnSpPr>
        <p:spPr>
          <a:xfrm flipH="1" flipV="1">
            <a:off x="0" y="2016499"/>
            <a:ext cx="7891114" cy="5172"/>
          </a:xfrm>
          <a:prstGeom prst="line">
            <a:avLst/>
          </a:prstGeom>
          <a:ln w="38100">
            <a:solidFill>
              <a:srgbClr val="FDC5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45">
            <a:extLst>
              <a:ext uri="{FF2B5EF4-FFF2-40B4-BE49-F238E27FC236}">
                <a16:creationId xmlns:a16="http://schemas.microsoft.com/office/drawing/2014/main" id="{A148859D-3F37-BD03-95FB-F46E5D7EF8EA}"/>
              </a:ext>
            </a:extLst>
          </p:cNvPr>
          <p:cNvCxnSpPr>
            <a:cxnSpLocks/>
            <a:endCxn id="75" idx="6"/>
          </p:cNvCxnSpPr>
          <p:nvPr/>
        </p:nvCxnSpPr>
        <p:spPr>
          <a:xfrm flipH="1">
            <a:off x="7891114" y="2021671"/>
            <a:ext cx="1265275" cy="0"/>
          </a:xfrm>
          <a:prstGeom prst="line">
            <a:avLst/>
          </a:prstGeom>
          <a:ln w="38100">
            <a:solidFill>
              <a:srgbClr val="1542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0109716"/>
      </p:ext>
    </p:extLst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ción de imagen 3">
            <a:extLst>
              <a:ext uri="{FF2B5EF4-FFF2-40B4-BE49-F238E27FC236}">
                <a16:creationId xmlns:a16="http://schemas.microsoft.com/office/drawing/2014/main" id="{B2502A13-EF78-8DF0-870C-3695B54710D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" r="5"/>
          <a:stretch/>
        </p:blipFill>
        <p:spPr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36E91343-4AA1-503D-557A-6B04B62906F6}"/>
              </a:ext>
            </a:extLst>
          </p:cNvPr>
          <p:cNvSpPr/>
          <p:nvPr/>
        </p:nvSpPr>
        <p:spPr>
          <a:xfrm rot="10800000">
            <a:off x="0" y="0"/>
            <a:ext cx="9144000" cy="5143500"/>
          </a:xfrm>
          <a:prstGeom prst="rect">
            <a:avLst/>
          </a:prstGeom>
          <a:gradFill>
            <a:gsLst>
              <a:gs pos="63000">
                <a:schemeClr val="accent1">
                  <a:lumMod val="5000"/>
                  <a:lumOff val="95000"/>
                  <a:alpha val="0"/>
                </a:schemeClr>
              </a:gs>
              <a:gs pos="99000">
                <a:srgbClr val="181733">
                  <a:alpha val="6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118C98C-010C-999F-E5A2-FF3A68DC25FE}"/>
              </a:ext>
            </a:extLst>
          </p:cNvPr>
          <p:cNvSpPr/>
          <p:nvPr/>
        </p:nvSpPr>
        <p:spPr>
          <a:xfrm rot="10800000">
            <a:off x="0" y="0"/>
            <a:ext cx="9144000" cy="5143500"/>
          </a:xfrm>
          <a:prstGeom prst="rect">
            <a:avLst/>
          </a:prstGeom>
          <a:gradFill>
            <a:gsLst>
              <a:gs pos="28000">
                <a:schemeClr val="accent1">
                  <a:lumMod val="5000"/>
                  <a:lumOff val="95000"/>
                  <a:alpha val="0"/>
                </a:schemeClr>
              </a:gs>
              <a:gs pos="76000">
                <a:srgbClr val="181733">
                  <a:alpha val="6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Título 7">
            <a:extLst>
              <a:ext uri="{FF2B5EF4-FFF2-40B4-BE49-F238E27FC236}">
                <a16:creationId xmlns:a16="http://schemas.microsoft.com/office/drawing/2014/main" id="{0CCCAA97-2F21-66D9-3726-9693D8940630}"/>
              </a:ext>
            </a:extLst>
          </p:cNvPr>
          <p:cNvSpPr txBox="1">
            <a:spLocks/>
          </p:cNvSpPr>
          <p:nvPr/>
        </p:nvSpPr>
        <p:spPr>
          <a:xfrm>
            <a:off x="407020" y="901521"/>
            <a:ext cx="8329960" cy="63670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anchor="t">
            <a:noAutofit/>
          </a:bodyPr>
          <a:lstStyle>
            <a:lvl1pPr algn="ctr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1" i="0" kern="1200">
                <a:solidFill>
                  <a:schemeClr val="bg1">
                    <a:lumMod val="95000"/>
                  </a:schemeClr>
                </a:solidFill>
                <a:latin typeface="FC BARCELONA" pitchFamily="2" charset="77"/>
                <a:ea typeface="+mj-ea"/>
                <a:cs typeface="+mj-cs"/>
              </a:defRPr>
            </a:lvl1pPr>
          </a:lstStyle>
          <a:p>
            <a:r>
              <a:rPr lang="es-ES" dirty="0">
                <a:solidFill>
                  <a:srgbClr val="FDC52B"/>
                </a:solidFill>
              </a:rPr>
              <a:t>NOU BARÇA IMMERSIVE TOUR, </a:t>
            </a:r>
            <a:br>
              <a:rPr lang="es-ES" dirty="0">
                <a:solidFill>
                  <a:srgbClr val="FDC52B"/>
                </a:solidFill>
              </a:rPr>
            </a:br>
            <a:r>
              <a:rPr lang="es-ES" dirty="0">
                <a:solidFill>
                  <a:srgbClr val="FDC52B"/>
                </a:solidFill>
              </a:rPr>
              <a:t>EL MUSEU TEMPORAL DEL BARÇA</a:t>
            </a:r>
            <a:br>
              <a:rPr lang="es-ES" dirty="0">
                <a:solidFill>
                  <a:srgbClr val="FDC52B"/>
                </a:solidFill>
              </a:rPr>
            </a:br>
            <a:br>
              <a:rPr lang="es-ES" dirty="0">
                <a:solidFill>
                  <a:srgbClr val="FDC52B"/>
                </a:solidFill>
              </a:rPr>
            </a:br>
            <a:endParaRPr lang="es-ES" dirty="0">
              <a:solidFill>
                <a:srgbClr val="FDC52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78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posición de imagen 5">
            <a:extLst>
              <a:ext uri="{FF2B5EF4-FFF2-40B4-BE49-F238E27FC236}">
                <a16:creationId xmlns:a16="http://schemas.microsoft.com/office/drawing/2014/main" id="{5D808AD8-B413-304F-178D-F1BE59A055B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" r="8"/>
          <a:stretch/>
        </p:blipFill>
        <p:spPr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4B3389B7-3C4F-3E11-624D-B8167137ED75}"/>
              </a:ext>
            </a:extLst>
          </p:cNvPr>
          <p:cNvSpPr/>
          <p:nvPr/>
        </p:nvSpPr>
        <p:spPr>
          <a:xfrm rot="10800000">
            <a:off x="0" y="0"/>
            <a:ext cx="9144000" cy="5143500"/>
          </a:xfrm>
          <a:prstGeom prst="rect">
            <a:avLst/>
          </a:prstGeom>
          <a:gradFill>
            <a:gsLst>
              <a:gs pos="28000">
                <a:schemeClr val="accent1">
                  <a:lumMod val="5000"/>
                  <a:lumOff val="95000"/>
                  <a:alpha val="0"/>
                </a:schemeClr>
              </a:gs>
              <a:gs pos="76000">
                <a:srgbClr val="181733">
                  <a:alpha val="6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Título 7">
            <a:extLst>
              <a:ext uri="{FF2B5EF4-FFF2-40B4-BE49-F238E27FC236}">
                <a16:creationId xmlns:a16="http://schemas.microsoft.com/office/drawing/2014/main" id="{CD3BAB65-4726-AA67-0EF2-CA2E6618E98D}"/>
              </a:ext>
            </a:extLst>
          </p:cNvPr>
          <p:cNvSpPr txBox="1">
            <a:spLocks/>
          </p:cNvSpPr>
          <p:nvPr/>
        </p:nvSpPr>
        <p:spPr>
          <a:xfrm>
            <a:off x="407020" y="901521"/>
            <a:ext cx="8329960" cy="63670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anchor="t">
            <a:noAutofit/>
          </a:bodyPr>
          <a:lstStyle>
            <a:lvl1pPr algn="ctr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1" i="0" kern="1200">
                <a:solidFill>
                  <a:schemeClr val="bg1">
                    <a:lumMod val="95000"/>
                  </a:schemeClr>
                </a:solidFill>
                <a:latin typeface="FC BARCELONA" pitchFamily="2" charset="77"/>
                <a:ea typeface="+mj-ea"/>
                <a:cs typeface="+mj-cs"/>
              </a:defRPr>
            </a:lvl1pPr>
          </a:lstStyle>
          <a:p>
            <a:r>
              <a:rPr lang="es-ES" dirty="0">
                <a:solidFill>
                  <a:srgbClr val="FDC52B"/>
                </a:solidFill>
              </a:rPr>
              <a:t>NOU BARÇA IMMERSIVE TOUR, </a:t>
            </a:r>
            <a:br>
              <a:rPr lang="es-ES" dirty="0">
                <a:solidFill>
                  <a:srgbClr val="FDC52B"/>
                </a:solidFill>
              </a:rPr>
            </a:br>
            <a:r>
              <a:rPr lang="es-ES" dirty="0">
                <a:solidFill>
                  <a:srgbClr val="FDC52B"/>
                </a:solidFill>
              </a:rPr>
              <a:t>EL MUSEU TEMPORAL DEL BARÇA</a:t>
            </a:r>
            <a:br>
              <a:rPr lang="es-ES" dirty="0">
                <a:solidFill>
                  <a:srgbClr val="FDC52B"/>
                </a:solidFill>
              </a:rPr>
            </a:br>
            <a:br>
              <a:rPr lang="es-ES" dirty="0">
                <a:solidFill>
                  <a:srgbClr val="FDC52B"/>
                </a:solidFill>
              </a:rPr>
            </a:br>
            <a:endParaRPr lang="es-ES" dirty="0">
              <a:solidFill>
                <a:srgbClr val="FDC52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26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Conector recto 35">
            <a:extLst>
              <a:ext uri="{FF2B5EF4-FFF2-40B4-BE49-F238E27FC236}">
                <a16:creationId xmlns:a16="http://schemas.microsoft.com/office/drawing/2014/main" id="{1555C037-736B-38DB-9BAB-EE2B1385552B}"/>
              </a:ext>
            </a:extLst>
          </p:cNvPr>
          <p:cNvCxnSpPr>
            <a:cxnSpLocks/>
          </p:cNvCxnSpPr>
          <p:nvPr/>
        </p:nvCxnSpPr>
        <p:spPr>
          <a:xfrm flipH="1">
            <a:off x="7185944" y="937464"/>
            <a:ext cx="1322319" cy="0"/>
          </a:xfrm>
          <a:prstGeom prst="line">
            <a:avLst/>
          </a:prstGeom>
          <a:ln w="12700">
            <a:solidFill>
              <a:srgbClr val="FDC5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ítulo 4">
            <a:extLst>
              <a:ext uri="{FF2B5EF4-FFF2-40B4-BE49-F238E27FC236}">
                <a16:creationId xmlns:a16="http://schemas.microsoft.com/office/drawing/2014/main" id="{9BA4FF28-0C19-2FB1-9393-91FC390DA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QUÈ S'HA FET FINS ARA?</a:t>
            </a: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endParaRPr lang="es-ES" dirty="0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C46178F9-16B0-F93E-80F7-47B664CB1633}"/>
              </a:ext>
            </a:extLst>
          </p:cNvPr>
          <p:cNvSpPr txBox="1"/>
          <p:nvPr/>
        </p:nvSpPr>
        <p:spPr>
          <a:xfrm>
            <a:off x="2166828" y="1585359"/>
            <a:ext cx="117400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FDC52C"/>
                </a:solidFill>
                <a:latin typeface="FC BARCELONA" pitchFamily="2" charset="77"/>
              </a:rPr>
              <a:t>JUNY 2023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C6CEB269-06FD-6080-2727-3B2F89CB51DC}"/>
              </a:ext>
            </a:extLst>
          </p:cNvPr>
          <p:cNvSpPr txBox="1"/>
          <p:nvPr/>
        </p:nvSpPr>
        <p:spPr>
          <a:xfrm>
            <a:off x="337471" y="1585359"/>
            <a:ext cx="117400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FDC52C"/>
                </a:solidFill>
                <a:latin typeface="FC BARCELONA" pitchFamily="2" charset="77"/>
              </a:rPr>
              <a:t>MAIG 2023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7198731C-FB87-5B6E-8E98-730B6931CA9D}"/>
              </a:ext>
            </a:extLst>
          </p:cNvPr>
          <p:cNvSpPr txBox="1"/>
          <p:nvPr/>
        </p:nvSpPr>
        <p:spPr>
          <a:xfrm>
            <a:off x="5410750" y="1585359"/>
            <a:ext cx="117400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FDC52C"/>
                </a:solidFill>
                <a:latin typeface="FC BARCELONA" pitchFamily="2" charset="77"/>
              </a:rPr>
              <a:t>AGO 2023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520B5060-AFF4-9E82-6258-2DECE3CC2667}"/>
              </a:ext>
            </a:extLst>
          </p:cNvPr>
          <p:cNvSpPr txBox="1"/>
          <p:nvPr/>
        </p:nvSpPr>
        <p:spPr>
          <a:xfrm>
            <a:off x="7271605" y="1585359"/>
            <a:ext cx="104250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FDC52C"/>
                </a:solidFill>
                <a:latin typeface="FC BARCELONA" pitchFamily="2" charset="77"/>
              </a:rPr>
              <a:t>OCT 2023</a:t>
            </a:r>
          </a:p>
        </p:txBody>
      </p:sp>
      <p:sp>
        <p:nvSpPr>
          <p:cNvPr id="72" name="Elipse 71">
            <a:extLst>
              <a:ext uri="{FF2B5EF4-FFF2-40B4-BE49-F238E27FC236}">
                <a16:creationId xmlns:a16="http://schemas.microsoft.com/office/drawing/2014/main" id="{BE2FB367-C68F-5D9C-3DC1-510718DFFE73}"/>
              </a:ext>
            </a:extLst>
          </p:cNvPr>
          <p:cNvSpPr/>
          <p:nvPr/>
        </p:nvSpPr>
        <p:spPr>
          <a:xfrm>
            <a:off x="826220" y="1918244"/>
            <a:ext cx="196511" cy="19651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73" name="Elipse 72">
            <a:extLst>
              <a:ext uri="{FF2B5EF4-FFF2-40B4-BE49-F238E27FC236}">
                <a16:creationId xmlns:a16="http://schemas.microsoft.com/office/drawing/2014/main" id="{A4FC4C1E-1084-E3A1-7A53-3A6EFDCB9F67}"/>
              </a:ext>
            </a:extLst>
          </p:cNvPr>
          <p:cNvSpPr/>
          <p:nvPr/>
        </p:nvSpPr>
        <p:spPr>
          <a:xfrm>
            <a:off x="2655577" y="1912901"/>
            <a:ext cx="196511" cy="19651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74" name="Elipse 73">
            <a:extLst>
              <a:ext uri="{FF2B5EF4-FFF2-40B4-BE49-F238E27FC236}">
                <a16:creationId xmlns:a16="http://schemas.microsoft.com/office/drawing/2014/main" id="{EFD0ECAB-6BA3-DF0F-239E-284A88DC0E9F}"/>
              </a:ext>
            </a:extLst>
          </p:cNvPr>
          <p:cNvSpPr/>
          <p:nvPr/>
        </p:nvSpPr>
        <p:spPr>
          <a:xfrm>
            <a:off x="5919036" y="1926318"/>
            <a:ext cx="196511" cy="19651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75" name="Elipse 74">
            <a:extLst>
              <a:ext uri="{FF2B5EF4-FFF2-40B4-BE49-F238E27FC236}">
                <a16:creationId xmlns:a16="http://schemas.microsoft.com/office/drawing/2014/main" id="{C8BF3153-8567-E645-4E0A-95397663E40D}"/>
              </a:ext>
            </a:extLst>
          </p:cNvPr>
          <p:cNvSpPr/>
          <p:nvPr/>
        </p:nvSpPr>
        <p:spPr>
          <a:xfrm>
            <a:off x="7694603" y="1923416"/>
            <a:ext cx="196511" cy="19651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E309AE9-9EB7-05CF-C853-BC9DB673E013}"/>
              </a:ext>
            </a:extLst>
          </p:cNvPr>
          <p:cNvSpPr txBox="1"/>
          <p:nvPr/>
        </p:nvSpPr>
        <p:spPr>
          <a:xfrm>
            <a:off x="371953" y="2165647"/>
            <a:ext cx="110504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812760"/>
            <a:r>
              <a:rPr lang="fr-FR" sz="1000" dirty="0">
                <a:solidFill>
                  <a:schemeClr val="bg1"/>
                </a:solidFill>
                <a:latin typeface="FC BARCELONA "/>
              </a:rPr>
              <a:t>ACORD DE FINANÇAMENT FINALITZAT PER 1.450 M€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E83F3DB-D039-2DAF-F945-93A2AABADF57}"/>
              </a:ext>
            </a:extLst>
          </p:cNvPr>
          <p:cNvSpPr txBox="1"/>
          <p:nvPr/>
        </p:nvSpPr>
        <p:spPr>
          <a:xfrm>
            <a:off x="1573619" y="2165647"/>
            <a:ext cx="2360428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812760"/>
            <a:r>
              <a:rPr lang="fr-FR" sz="1000" dirty="0">
                <a:solidFill>
                  <a:schemeClr val="bg1"/>
                </a:solidFill>
                <a:latin typeface="FC BARCELONA "/>
              </a:rPr>
              <a:t>INICI D'OBRES SPOTIFY CAMP NOU </a:t>
            </a:r>
          </a:p>
          <a:p>
            <a:pPr algn="ctr" defTabSz="812760"/>
            <a:r>
              <a:rPr lang="fr-FR" sz="1000" dirty="0">
                <a:solidFill>
                  <a:schemeClr val="bg1"/>
                </a:solidFill>
                <a:latin typeface="FC BARCELONA "/>
              </a:rPr>
              <a:t>-</a:t>
            </a:r>
          </a:p>
          <a:p>
            <a:pPr algn="ctr" defTabSz="812760"/>
            <a:r>
              <a:rPr lang="es-ES" sz="1000" dirty="0">
                <a:solidFill>
                  <a:schemeClr val="bg1"/>
                </a:solidFill>
                <a:latin typeface="FC BARCELONA "/>
              </a:rPr>
              <a:t>INAUGURACIÓ DEL </a:t>
            </a:r>
            <a:r>
              <a:rPr lang="en-GB" sz="1000" dirty="0">
                <a:solidFill>
                  <a:schemeClr val="bg1"/>
                </a:solidFill>
                <a:latin typeface="FC BARCELONA "/>
              </a:rPr>
              <a:t>NOU BARÇA IMMERSIVE TOUR</a:t>
            </a:r>
          </a:p>
          <a:p>
            <a:pPr algn="ctr" defTabSz="812760"/>
            <a:r>
              <a:rPr lang="en-GB" sz="1000" dirty="0">
                <a:solidFill>
                  <a:schemeClr val="bg1"/>
                </a:solidFill>
                <a:latin typeface="FC BARCELONA "/>
              </a:rPr>
              <a:t>-</a:t>
            </a:r>
          </a:p>
          <a:p>
            <a:pPr algn="ctr" defTabSz="812760"/>
            <a:r>
              <a:rPr lang="es-ES" sz="1000" dirty="0">
                <a:solidFill>
                  <a:schemeClr val="bg1"/>
                </a:solidFill>
                <a:latin typeface="FC BARCELONA "/>
              </a:rPr>
              <a:t>APROVACIÓ PER PART DE L'AJUNTAMENT LLICÈNCIA DELS ENDERROCS I OBRES SOTA RASANT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9E6B9EA3-EC3F-46D8-477E-34DE7F3155A0}"/>
              </a:ext>
            </a:extLst>
          </p:cNvPr>
          <p:cNvSpPr txBox="1"/>
          <p:nvPr/>
        </p:nvSpPr>
        <p:spPr>
          <a:xfrm>
            <a:off x="6780239" y="2165647"/>
            <a:ext cx="202524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812760"/>
            <a:r>
              <a:rPr lang="es-ES" sz="1000" dirty="0">
                <a:solidFill>
                  <a:schemeClr val="bg1"/>
                </a:solidFill>
                <a:latin typeface="FC BARCELONA "/>
              </a:rPr>
              <a:t>FINALITZACIÓ DE L’ENDERROC DE LA 3A GRADERIA</a:t>
            </a:r>
            <a:r>
              <a:rPr lang="en-GB" sz="1000" dirty="0">
                <a:solidFill>
                  <a:schemeClr val="bg1"/>
                </a:solidFill>
                <a:latin typeface="FC BARCELONA "/>
              </a:rPr>
              <a:t> </a:t>
            </a:r>
          </a:p>
          <a:p>
            <a:pPr algn="ctr" defTabSz="812760"/>
            <a:r>
              <a:rPr lang="en-GB" sz="1000" dirty="0">
                <a:solidFill>
                  <a:schemeClr val="bg1"/>
                </a:solidFill>
                <a:latin typeface="FC BARCELONA "/>
              </a:rPr>
              <a:t>-</a:t>
            </a:r>
          </a:p>
          <a:p>
            <a:pPr algn="ctr" defTabSz="812760"/>
            <a:r>
              <a:rPr lang="en-GB" sz="1000" dirty="0">
                <a:solidFill>
                  <a:schemeClr val="bg1"/>
                </a:solidFill>
                <a:latin typeface="FC BARCELONA "/>
              </a:rPr>
              <a:t>APROVACIÓ PER PART DE L’AJUNTAMENT DE LA LLICÈNCIA DE LES OBRES PRINCIPALS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FC3A0C4-3182-63A9-DEA9-0CC359BAADB4}"/>
              </a:ext>
            </a:extLst>
          </p:cNvPr>
          <p:cNvSpPr txBox="1"/>
          <p:nvPr/>
        </p:nvSpPr>
        <p:spPr>
          <a:xfrm>
            <a:off x="5296086" y="2165647"/>
            <a:ext cx="140333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812760"/>
            <a:r>
              <a:rPr lang="es-ES" sz="1000" dirty="0">
                <a:solidFill>
                  <a:schemeClr val="bg1"/>
                </a:solidFill>
                <a:latin typeface="FC BARCELONA "/>
              </a:rPr>
              <a:t>PARTIT GAMPER I INAUGURACIÓ DE L'ESTADI OLÍMPIC LLUÍS COMPANYS</a:t>
            </a:r>
            <a:endParaRPr lang="en-GB" sz="1000" dirty="0">
              <a:solidFill>
                <a:schemeClr val="bg1"/>
              </a:solidFill>
              <a:latin typeface="FC BARCELONA "/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53B07063-C78E-9D44-B97F-6856DCC78F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" r="2699" b="7569"/>
          <a:stretch/>
        </p:blipFill>
        <p:spPr>
          <a:xfrm>
            <a:off x="0" y="3601100"/>
            <a:ext cx="2412379" cy="1521944"/>
          </a:xfrm>
          <a:prstGeom prst="rect">
            <a:avLst/>
          </a:prstGeom>
        </p:spPr>
      </p:pic>
      <p:pic>
        <p:nvPicPr>
          <p:cNvPr id="26" name="Marcador de posición de imagen 3">
            <a:extLst>
              <a:ext uri="{FF2B5EF4-FFF2-40B4-BE49-F238E27FC236}">
                <a16:creationId xmlns:a16="http://schemas.microsoft.com/office/drawing/2014/main" id="{096568F3-6EA8-501F-E9F5-7A3994F7A9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" r="15608"/>
          <a:stretch/>
        </p:blipFill>
        <p:spPr>
          <a:xfrm>
            <a:off x="2412380" y="3601100"/>
            <a:ext cx="2283446" cy="1521944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60E96E0E-89B5-B0EA-4414-20A6B30F6244}"/>
              </a:ext>
            </a:extLst>
          </p:cNvPr>
          <p:cNvSpPr txBox="1"/>
          <p:nvPr/>
        </p:nvSpPr>
        <p:spPr>
          <a:xfrm>
            <a:off x="4031189" y="1585359"/>
            <a:ext cx="117400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FDC52C"/>
                </a:solidFill>
                <a:latin typeface="FC BARCELONA" pitchFamily="2" charset="77"/>
              </a:rPr>
              <a:t>JUL 2023</a:t>
            </a:r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064307BC-203E-CEAC-6FAA-EFAC775C9FBF}"/>
              </a:ext>
            </a:extLst>
          </p:cNvPr>
          <p:cNvSpPr/>
          <p:nvPr/>
        </p:nvSpPr>
        <p:spPr>
          <a:xfrm>
            <a:off x="4519938" y="1912901"/>
            <a:ext cx="196511" cy="19651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E2136FD7-8D99-CD8D-A54B-990BFF603C82}"/>
              </a:ext>
            </a:extLst>
          </p:cNvPr>
          <p:cNvSpPr txBox="1"/>
          <p:nvPr/>
        </p:nvSpPr>
        <p:spPr>
          <a:xfrm>
            <a:off x="4059496" y="2165647"/>
            <a:ext cx="1117396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812760"/>
            <a:r>
              <a:rPr lang="es-ES" sz="1000" dirty="0">
                <a:solidFill>
                  <a:schemeClr val="bg1"/>
                </a:solidFill>
                <a:latin typeface="FC BARCELONA "/>
              </a:rPr>
              <a:t>SESSIÓ INFORMATIVA SOCIS I SÒCIES</a:t>
            </a:r>
          </a:p>
        </p:txBody>
      </p:sp>
      <p:pic>
        <p:nvPicPr>
          <p:cNvPr id="34" name="Imagen 33" descr="Imagen que contiene persona, mujer, hombre, raqueta&#10;&#10;Descripción generada automáticamente">
            <a:extLst>
              <a:ext uri="{FF2B5EF4-FFF2-40B4-BE49-F238E27FC236}">
                <a16:creationId xmlns:a16="http://schemas.microsoft.com/office/drawing/2014/main" id="{D36C90A6-4B37-E306-05FD-A5EDCD4EDF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392" y="3601100"/>
            <a:ext cx="2295895" cy="1530596"/>
          </a:xfrm>
          <a:prstGeom prst="rect">
            <a:avLst/>
          </a:prstGeom>
        </p:spPr>
      </p:pic>
      <p:pic>
        <p:nvPicPr>
          <p:cNvPr id="41" name="Imagen 40" descr="Un estadio de fútbol&#10;&#10;Descripción generada automáticamente">
            <a:extLst>
              <a:ext uri="{FF2B5EF4-FFF2-40B4-BE49-F238E27FC236}">
                <a16:creationId xmlns:a16="http://schemas.microsoft.com/office/drawing/2014/main" id="{F711B50C-35E9-0D37-17C1-A2DE5CA1CB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1"/>
          <a:stretch/>
        </p:blipFill>
        <p:spPr>
          <a:xfrm>
            <a:off x="6909917" y="3601100"/>
            <a:ext cx="2234084" cy="1542399"/>
          </a:xfrm>
          <a:prstGeom prst="rect">
            <a:avLst/>
          </a:prstGeom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C30BEB45-EE47-0654-1910-4E59518E69EF}"/>
              </a:ext>
            </a:extLst>
          </p:cNvPr>
          <p:cNvSpPr/>
          <p:nvPr/>
        </p:nvSpPr>
        <p:spPr>
          <a:xfrm>
            <a:off x="5725406" y="879704"/>
            <a:ext cx="115520" cy="115519"/>
          </a:xfrm>
          <a:prstGeom prst="ellipse">
            <a:avLst/>
          </a:prstGeom>
          <a:solidFill>
            <a:srgbClr val="15428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5015B765-0FC2-4986-0750-85D4E3B453F4}"/>
              </a:ext>
            </a:extLst>
          </p:cNvPr>
          <p:cNvSpPr/>
          <p:nvPr/>
        </p:nvSpPr>
        <p:spPr>
          <a:xfrm>
            <a:off x="8485565" y="879704"/>
            <a:ext cx="115520" cy="115519"/>
          </a:xfrm>
          <a:prstGeom prst="ellipse">
            <a:avLst/>
          </a:prstGeom>
          <a:solidFill>
            <a:srgbClr val="FDC52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898F3BC1-9329-2804-9603-45D8D6CF91A3}"/>
              </a:ext>
            </a:extLst>
          </p:cNvPr>
          <p:cNvCxnSpPr>
            <a:cxnSpLocks/>
            <a:endCxn id="3" idx="6"/>
          </p:cNvCxnSpPr>
          <p:nvPr/>
        </p:nvCxnSpPr>
        <p:spPr>
          <a:xfrm flipH="1">
            <a:off x="5840926" y="937464"/>
            <a:ext cx="1322319" cy="0"/>
          </a:xfrm>
          <a:prstGeom prst="line">
            <a:avLst/>
          </a:prstGeom>
          <a:ln w="12700">
            <a:solidFill>
              <a:srgbClr val="1542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479E2D3E-E612-1A7F-49DB-9F4AB623CAFF}"/>
              </a:ext>
            </a:extLst>
          </p:cNvPr>
          <p:cNvSpPr txBox="1"/>
          <p:nvPr/>
        </p:nvSpPr>
        <p:spPr>
          <a:xfrm>
            <a:off x="5460784" y="1038642"/>
            <a:ext cx="644764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800" b="1" dirty="0">
                <a:solidFill>
                  <a:srgbClr val="154285"/>
                </a:solidFill>
                <a:latin typeface="FC BARCELONA" pitchFamily="2" charset="77"/>
              </a:rPr>
              <a:t>JUN 2022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57C2DF9-BB09-6312-7C71-26454B8139EA}"/>
              </a:ext>
            </a:extLst>
          </p:cNvPr>
          <p:cNvSpPr txBox="1"/>
          <p:nvPr/>
        </p:nvSpPr>
        <p:spPr>
          <a:xfrm>
            <a:off x="8203522" y="1038642"/>
            <a:ext cx="644764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800" b="1" dirty="0">
                <a:solidFill>
                  <a:srgbClr val="FDC52B"/>
                </a:solidFill>
                <a:latin typeface="FC BARCELONA" pitchFamily="2" charset="77"/>
              </a:rPr>
              <a:t>OCT 2023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E6795EAA-B007-7921-CDAA-A287F142741B}"/>
              </a:ext>
            </a:extLst>
          </p:cNvPr>
          <p:cNvSpPr/>
          <p:nvPr/>
        </p:nvSpPr>
        <p:spPr>
          <a:xfrm>
            <a:off x="6098109" y="901746"/>
            <a:ext cx="83882" cy="83881"/>
          </a:xfrm>
          <a:prstGeom prst="ellipse">
            <a:avLst/>
          </a:prstGeom>
          <a:solidFill>
            <a:srgbClr val="15428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74D9F525-1E55-A657-38DB-8D065D6DCFAB}"/>
              </a:ext>
            </a:extLst>
          </p:cNvPr>
          <p:cNvSpPr/>
          <p:nvPr/>
        </p:nvSpPr>
        <p:spPr>
          <a:xfrm>
            <a:off x="6439174" y="895522"/>
            <a:ext cx="83882" cy="83881"/>
          </a:xfrm>
          <a:prstGeom prst="ellipse">
            <a:avLst/>
          </a:prstGeom>
          <a:solidFill>
            <a:srgbClr val="15428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88CA43DF-1DD1-F5AF-DAD8-4117918D55E3}"/>
              </a:ext>
            </a:extLst>
          </p:cNvPr>
          <p:cNvSpPr/>
          <p:nvPr/>
        </p:nvSpPr>
        <p:spPr>
          <a:xfrm>
            <a:off x="6780239" y="895522"/>
            <a:ext cx="83882" cy="83881"/>
          </a:xfrm>
          <a:prstGeom prst="ellipse">
            <a:avLst/>
          </a:prstGeom>
          <a:solidFill>
            <a:srgbClr val="15428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6F715576-2480-76C7-D82E-7E6982094375}"/>
              </a:ext>
            </a:extLst>
          </p:cNvPr>
          <p:cNvSpPr/>
          <p:nvPr/>
        </p:nvSpPr>
        <p:spPr>
          <a:xfrm>
            <a:off x="7121304" y="895522"/>
            <a:ext cx="83882" cy="83881"/>
          </a:xfrm>
          <a:prstGeom prst="ellipse">
            <a:avLst/>
          </a:prstGeom>
          <a:solidFill>
            <a:srgbClr val="FDC52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E6C4F67C-73A3-0831-E72B-EC87CC37A9BE}"/>
              </a:ext>
            </a:extLst>
          </p:cNvPr>
          <p:cNvSpPr/>
          <p:nvPr/>
        </p:nvSpPr>
        <p:spPr>
          <a:xfrm>
            <a:off x="7462369" y="895522"/>
            <a:ext cx="83882" cy="83881"/>
          </a:xfrm>
          <a:prstGeom prst="ellipse">
            <a:avLst/>
          </a:prstGeom>
          <a:solidFill>
            <a:srgbClr val="FDC52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31582AC1-4D74-B598-507B-CE13CB596197}"/>
              </a:ext>
            </a:extLst>
          </p:cNvPr>
          <p:cNvSpPr/>
          <p:nvPr/>
        </p:nvSpPr>
        <p:spPr>
          <a:xfrm>
            <a:off x="7803434" y="895522"/>
            <a:ext cx="83882" cy="83881"/>
          </a:xfrm>
          <a:prstGeom prst="ellipse">
            <a:avLst/>
          </a:prstGeom>
          <a:solidFill>
            <a:srgbClr val="FDC52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DF991C34-D6EA-CF44-30DB-DF521FB36028}"/>
              </a:ext>
            </a:extLst>
          </p:cNvPr>
          <p:cNvSpPr/>
          <p:nvPr/>
        </p:nvSpPr>
        <p:spPr>
          <a:xfrm>
            <a:off x="8144499" y="895522"/>
            <a:ext cx="83882" cy="83881"/>
          </a:xfrm>
          <a:prstGeom prst="ellipse">
            <a:avLst/>
          </a:prstGeom>
          <a:solidFill>
            <a:srgbClr val="FDC52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400">
              <a:solidFill>
                <a:srgbClr val="FDC52C"/>
              </a:solidFill>
            </a:endParaRPr>
          </a:p>
        </p:txBody>
      </p:sp>
      <p:cxnSp>
        <p:nvCxnSpPr>
          <p:cNvPr id="37" name="Conector recto 36">
            <a:extLst>
              <a:ext uri="{FF2B5EF4-FFF2-40B4-BE49-F238E27FC236}">
                <a16:creationId xmlns:a16="http://schemas.microsoft.com/office/drawing/2014/main" id="{AD5CC7AB-BE7F-7AB4-4C06-226ACDF5BCF2}"/>
              </a:ext>
            </a:extLst>
          </p:cNvPr>
          <p:cNvCxnSpPr>
            <a:cxnSpLocks/>
            <a:stCxn id="75" idx="6"/>
          </p:cNvCxnSpPr>
          <p:nvPr/>
        </p:nvCxnSpPr>
        <p:spPr>
          <a:xfrm flipH="1" flipV="1">
            <a:off x="0" y="2016499"/>
            <a:ext cx="7891114" cy="5172"/>
          </a:xfrm>
          <a:prstGeom prst="line">
            <a:avLst/>
          </a:prstGeom>
          <a:ln w="38100">
            <a:solidFill>
              <a:srgbClr val="FDC5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45">
            <a:extLst>
              <a:ext uri="{FF2B5EF4-FFF2-40B4-BE49-F238E27FC236}">
                <a16:creationId xmlns:a16="http://schemas.microsoft.com/office/drawing/2014/main" id="{A148859D-3F37-BD03-95FB-F46E5D7EF8EA}"/>
              </a:ext>
            </a:extLst>
          </p:cNvPr>
          <p:cNvCxnSpPr>
            <a:cxnSpLocks/>
            <a:endCxn id="75" idx="6"/>
          </p:cNvCxnSpPr>
          <p:nvPr/>
        </p:nvCxnSpPr>
        <p:spPr>
          <a:xfrm flipH="1">
            <a:off x="7891114" y="2021671"/>
            <a:ext cx="1265275" cy="0"/>
          </a:xfrm>
          <a:prstGeom prst="line">
            <a:avLst/>
          </a:prstGeom>
          <a:ln w="38100">
            <a:solidFill>
              <a:srgbClr val="1542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555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ción de imagen 3" descr="Un estadio de fútbol&#10;&#10;Descripción generada automáticamente">
            <a:extLst>
              <a:ext uri="{FF2B5EF4-FFF2-40B4-BE49-F238E27FC236}">
                <a16:creationId xmlns:a16="http://schemas.microsoft.com/office/drawing/2014/main" id="{16AED51E-16FF-585F-B74D-781043B512A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5" b="7815"/>
          <a:stretch>
            <a:fillRect/>
          </a:stretch>
        </p:blipFill>
        <p:spPr/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C25FBFBE-2F41-F94C-4F51-4A6F941009EE}"/>
              </a:ext>
            </a:extLst>
          </p:cNvPr>
          <p:cNvSpPr/>
          <p:nvPr/>
        </p:nvSpPr>
        <p:spPr>
          <a:xfrm rot="10800000">
            <a:off x="0" y="0"/>
            <a:ext cx="9144000" cy="5143500"/>
          </a:xfrm>
          <a:prstGeom prst="rect">
            <a:avLst/>
          </a:prstGeom>
          <a:gradFill>
            <a:gsLst>
              <a:gs pos="28000">
                <a:schemeClr val="accent1">
                  <a:lumMod val="5000"/>
                  <a:lumOff val="95000"/>
                  <a:alpha val="0"/>
                </a:schemeClr>
              </a:gs>
              <a:gs pos="76000">
                <a:srgbClr val="181733">
                  <a:alpha val="6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Título 7">
            <a:extLst>
              <a:ext uri="{FF2B5EF4-FFF2-40B4-BE49-F238E27FC236}">
                <a16:creationId xmlns:a16="http://schemas.microsoft.com/office/drawing/2014/main" id="{138B78F5-D2B7-10CA-ACD5-7396E3944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020" y="901521"/>
            <a:ext cx="8329960" cy="636705"/>
          </a:xfrm>
        </p:spPr>
        <p:txBody>
          <a:bodyPr/>
          <a:lstStyle/>
          <a:p>
            <a:r>
              <a:rPr lang="es-ES" dirty="0">
                <a:solidFill>
                  <a:srgbClr val="FDC52B"/>
                </a:solidFill>
              </a:rPr>
              <a:t>ESTADI OLÍMPIC LLUÍS COMPANYS, </a:t>
            </a:r>
            <a:br>
              <a:rPr lang="es-ES" dirty="0">
                <a:solidFill>
                  <a:srgbClr val="FDC52B"/>
                </a:solidFill>
              </a:rPr>
            </a:br>
            <a:r>
              <a:rPr lang="es-ES" dirty="0">
                <a:solidFill>
                  <a:srgbClr val="FDC52B"/>
                </a:solidFill>
              </a:rPr>
              <a:t>L’ESTADI TEMPORAL DEL BARÇA</a:t>
            </a:r>
          </a:p>
        </p:txBody>
      </p:sp>
    </p:spTree>
    <p:extLst>
      <p:ext uri="{BB962C8B-B14F-4D97-AF65-F5344CB8AC3E}">
        <p14:creationId xmlns:p14="http://schemas.microsoft.com/office/powerpoint/2010/main" val="72439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posición de imagen 4" descr="Una estación de tren&#10;&#10;Descripción generada automáticamente con confianza media">
            <a:extLst>
              <a:ext uri="{FF2B5EF4-FFF2-40B4-BE49-F238E27FC236}">
                <a16:creationId xmlns:a16="http://schemas.microsoft.com/office/drawing/2014/main" id="{750DEEB9-29F4-82C2-07D0-58CD757C47F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07F27995-C37F-3729-FCFC-72C2DCAA7D2D}"/>
              </a:ext>
            </a:extLst>
          </p:cNvPr>
          <p:cNvSpPr/>
          <p:nvPr/>
        </p:nvSpPr>
        <p:spPr>
          <a:xfrm rot="10800000">
            <a:off x="0" y="0"/>
            <a:ext cx="9144000" cy="5143500"/>
          </a:xfrm>
          <a:prstGeom prst="rect">
            <a:avLst/>
          </a:prstGeom>
          <a:gradFill>
            <a:gsLst>
              <a:gs pos="63000">
                <a:schemeClr val="accent1">
                  <a:lumMod val="5000"/>
                  <a:lumOff val="95000"/>
                  <a:alpha val="0"/>
                </a:schemeClr>
              </a:gs>
              <a:gs pos="99000">
                <a:srgbClr val="181733">
                  <a:alpha val="6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C9621820-8C1B-09D3-694F-18715E25A3B7}"/>
              </a:ext>
            </a:extLst>
          </p:cNvPr>
          <p:cNvSpPr/>
          <p:nvPr/>
        </p:nvSpPr>
        <p:spPr>
          <a:xfrm rot="10800000">
            <a:off x="0" y="0"/>
            <a:ext cx="9144000" cy="5143500"/>
          </a:xfrm>
          <a:prstGeom prst="rect">
            <a:avLst/>
          </a:prstGeom>
          <a:gradFill>
            <a:gsLst>
              <a:gs pos="28000">
                <a:schemeClr val="accent1">
                  <a:lumMod val="5000"/>
                  <a:lumOff val="95000"/>
                  <a:alpha val="0"/>
                </a:schemeClr>
              </a:gs>
              <a:gs pos="76000">
                <a:srgbClr val="181733">
                  <a:alpha val="6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Título 7">
            <a:extLst>
              <a:ext uri="{FF2B5EF4-FFF2-40B4-BE49-F238E27FC236}">
                <a16:creationId xmlns:a16="http://schemas.microsoft.com/office/drawing/2014/main" id="{BAD181E1-5B24-A4F7-9E69-242025785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020" y="901521"/>
            <a:ext cx="8329960" cy="636705"/>
          </a:xfrm>
        </p:spPr>
        <p:txBody>
          <a:bodyPr/>
          <a:lstStyle/>
          <a:p>
            <a:r>
              <a:rPr lang="es-ES" dirty="0">
                <a:solidFill>
                  <a:srgbClr val="FDC52B"/>
                </a:solidFill>
              </a:rPr>
              <a:t>ESTADI OLÍMPIC LLUÍS COMPANYS, </a:t>
            </a:r>
            <a:br>
              <a:rPr lang="es-ES" dirty="0">
                <a:solidFill>
                  <a:srgbClr val="FDC52B"/>
                </a:solidFill>
              </a:rPr>
            </a:br>
            <a:r>
              <a:rPr lang="es-ES" dirty="0">
                <a:solidFill>
                  <a:srgbClr val="FDC52B"/>
                </a:solidFill>
              </a:rPr>
              <a:t>L’ESTADI TEMPORAL DEL BARÇA</a:t>
            </a:r>
          </a:p>
        </p:txBody>
      </p:sp>
    </p:spTree>
    <p:extLst>
      <p:ext uri="{BB962C8B-B14F-4D97-AF65-F5344CB8AC3E}">
        <p14:creationId xmlns:p14="http://schemas.microsoft.com/office/powerpoint/2010/main" val="337932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1_Tema1">
  <a:themeElements>
    <a:clrScheme name="Assemblea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CF122C"/>
      </a:accent1>
      <a:accent2>
        <a:srgbClr val="FDC52C"/>
      </a:accent2>
      <a:accent3>
        <a:srgbClr val="154183"/>
      </a:accent3>
      <a:accent4>
        <a:srgbClr val="FDC52C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" id="{F05E1285-CCE6-46A2-9521-3B3593E8979F}" vid="{22E913A1-5CC0-4AB5-875A-A72DFD81B1AC}"/>
    </a:ext>
  </a:extLst>
</a:theme>
</file>

<file path=ppt/theme/theme2.xml><?xml version="1.0" encoding="utf-8"?>
<a:theme xmlns:a="http://schemas.openxmlformats.org/drawingml/2006/main" name="Portad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" id="{F05E1285-CCE6-46A2-9521-3B3593E8979F}" vid="{22E913A1-5CC0-4AB5-875A-A72DFD81B1AC}"/>
    </a:ext>
  </a:extLst>
</a:theme>
</file>

<file path=ppt/theme/theme3.xml><?xml version="1.0" encoding="utf-8"?>
<a:theme xmlns:a="http://schemas.openxmlformats.org/drawingml/2006/main" name="Closing">
  <a:themeElements>
    <a:clrScheme name="FCB">
      <a:dk1>
        <a:sysClr val="windowText" lastClr="000000"/>
      </a:dk1>
      <a:lt1>
        <a:sysClr val="window" lastClr="FFFFFF"/>
      </a:lt1>
      <a:dk2>
        <a:srgbClr val="181733"/>
      </a:dk2>
      <a:lt2>
        <a:srgbClr val="FFFFFF"/>
      </a:lt2>
      <a:accent1>
        <a:srgbClr val="181733"/>
      </a:accent1>
      <a:accent2>
        <a:srgbClr val="FDC52C"/>
      </a:accent2>
      <a:accent3>
        <a:srgbClr val="CF122D"/>
      </a:accent3>
      <a:accent4>
        <a:srgbClr val="154284"/>
      </a:accent4>
      <a:accent5>
        <a:srgbClr val="FDC52C"/>
      </a:accent5>
      <a:accent6>
        <a:srgbClr val="CF122D"/>
      </a:accent6>
      <a:hlink>
        <a:srgbClr val="181733"/>
      </a:hlink>
      <a:folHlink>
        <a:srgbClr val="CF122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Closing Assemblea">
  <a:themeElements>
    <a:clrScheme name="FCB">
      <a:dk1>
        <a:sysClr val="windowText" lastClr="000000"/>
      </a:dk1>
      <a:lt1>
        <a:sysClr val="window" lastClr="FFFFFF"/>
      </a:lt1>
      <a:dk2>
        <a:srgbClr val="181733"/>
      </a:dk2>
      <a:lt2>
        <a:srgbClr val="FFFFFF"/>
      </a:lt2>
      <a:accent1>
        <a:srgbClr val="181733"/>
      </a:accent1>
      <a:accent2>
        <a:srgbClr val="FDC52C"/>
      </a:accent2>
      <a:accent3>
        <a:srgbClr val="CF122D"/>
      </a:accent3>
      <a:accent4>
        <a:srgbClr val="154284"/>
      </a:accent4>
      <a:accent5>
        <a:srgbClr val="FDC52C"/>
      </a:accent5>
      <a:accent6>
        <a:srgbClr val="CF122D"/>
      </a:accent6>
      <a:hlink>
        <a:srgbClr val="181733"/>
      </a:hlink>
      <a:folHlink>
        <a:srgbClr val="CF122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Guies Barça T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" id="{F05E1285-CCE6-46A2-9521-3B3593E8979F}" vid="{22E913A1-5CC0-4AB5-875A-A72DFD81B1AC}"/>
    </a:ext>
  </a:extLst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f4ace4a-eaba-42dc-9d8a-623dd054a5b4" xsi:nil="true"/>
    <lcf76f155ced4ddcb4097134ff3c332f xmlns="956d5390-c8c9-491a-a0fa-04ee1627cbbe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EDE25096977FD84581F5FEB886F00A0A" ma:contentTypeVersion="17" ma:contentTypeDescription="Crear nuevo documento." ma:contentTypeScope="" ma:versionID="fb9e27d462be62f2248c968a3aca447b">
  <xsd:schema xmlns:xsd="http://www.w3.org/2001/XMLSchema" xmlns:xs="http://www.w3.org/2001/XMLSchema" xmlns:p="http://schemas.microsoft.com/office/2006/metadata/properties" xmlns:ns2="956d5390-c8c9-491a-a0fa-04ee1627cbbe" xmlns:ns3="cf4ace4a-eaba-42dc-9d8a-623dd054a5b4" targetNamespace="http://schemas.microsoft.com/office/2006/metadata/properties" ma:root="true" ma:fieldsID="4f7ce8ffac31a1805607b0add811dd2c" ns2:_="" ns3:_="">
    <xsd:import namespace="956d5390-c8c9-491a-a0fa-04ee1627cbbe"/>
    <xsd:import namespace="cf4ace4a-eaba-42dc-9d8a-623dd054a5b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6d5390-c8c9-491a-a0fa-04ee1627cb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0dae2016-c5c8-4a17-adc8-7e2763f0cb2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4ace4a-eaba-42dc-9d8a-623dd054a5b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6f99b8e-6ea3-4d44-bf50-592b8122da8a}" ma:internalName="TaxCatchAll" ma:showField="CatchAllData" ma:web="cf4ace4a-eaba-42dc-9d8a-623dd054a5b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767643F-046C-4A1A-9065-EF1D451F7668}">
  <ds:schemaRefs>
    <ds:schemaRef ds:uri="http://purl.org/dc/elements/1.1/"/>
    <ds:schemaRef ds:uri="http://schemas.microsoft.com/office/2006/documentManagement/types"/>
    <ds:schemaRef ds:uri="cf4ace4a-eaba-42dc-9d8a-623dd054a5b4"/>
    <ds:schemaRef ds:uri="http://schemas.microsoft.com/office/2006/metadata/properties"/>
    <ds:schemaRef ds:uri="http://purl.org/dc/dcmitype/"/>
    <ds:schemaRef ds:uri="http://purl.org/dc/terms/"/>
    <ds:schemaRef ds:uri="956d5390-c8c9-491a-a0fa-04ee1627cbbe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1D6BDF5-8E98-4E9A-9C39-AF572E644B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56d5390-c8c9-491a-a0fa-04ee1627cbbe"/>
    <ds:schemaRef ds:uri="cf4ace4a-eaba-42dc-9d8a-623dd054a5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DC872AE-192C-40E0-BD23-AEBD6B14DEB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3705</TotalTime>
  <Words>1155</Words>
  <Application>Microsoft Macintosh PowerPoint</Application>
  <PresentationFormat>Presentación en pantalla (16:9)</PresentationFormat>
  <Paragraphs>380</Paragraphs>
  <Slides>24</Slides>
  <Notes>14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5</vt:i4>
      </vt:variant>
      <vt:variant>
        <vt:lpstr>Títulos de diapositiva</vt:lpstr>
      </vt:variant>
      <vt:variant>
        <vt:i4>24</vt:i4>
      </vt:variant>
    </vt:vector>
  </HeadingPairs>
  <TitlesOfParts>
    <vt:vector size="36" baseType="lpstr">
      <vt:lpstr>Arial</vt:lpstr>
      <vt:lpstr>Calibri</vt:lpstr>
      <vt:lpstr>Calibri Light</vt:lpstr>
      <vt:lpstr>FC BARCELONA</vt:lpstr>
      <vt:lpstr>FC BARCELONA </vt:lpstr>
      <vt:lpstr>FC BARCELONA Extrabold</vt:lpstr>
      <vt:lpstr>FC BARCELONA Semibold</vt:lpstr>
      <vt:lpstr>1_Tema1</vt:lpstr>
      <vt:lpstr>Portada</vt:lpstr>
      <vt:lpstr>Closing</vt:lpstr>
      <vt:lpstr>Closing Assemblea</vt:lpstr>
      <vt:lpstr>Guies Barça TV</vt:lpstr>
      <vt:lpstr>INFORME  SITUACIÓ ACTUAL ESPAI BARÇA </vt:lpstr>
      <vt:lpstr>QUÈ S'HA FET FINS ARA?  </vt:lpstr>
      <vt:lpstr>QUÈ S'HA FET FINS ARA?    </vt:lpstr>
      <vt:lpstr>QUÈ S'HA FET FINS ARA?    </vt:lpstr>
      <vt:lpstr>Presentación de PowerPoint</vt:lpstr>
      <vt:lpstr>Presentación de PowerPoint</vt:lpstr>
      <vt:lpstr>QUÈ S'HA FET FINS ARA?    </vt:lpstr>
      <vt:lpstr>ESTADI OLÍMPIC LLUÍS COMPANYS,  L’ESTADI TEMPORAL DEL BARÇA</vt:lpstr>
      <vt:lpstr>ESTADI OLÍMPIC LLUÍS COMPANYS,  L’ESTADI TEMPORAL DEL BARÇA</vt:lpstr>
      <vt:lpstr>QUÈ S'HA FET FINS ARA?    </vt:lpstr>
      <vt:lpstr>SPOTIFY CAMP NOU SEQÜÈNCIA CONSTRUCTIVA  </vt:lpstr>
      <vt:lpstr>ESPAI BARÇA INVERSIÓ</vt:lpstr>
      <vt:lpstr>QUÈ FAREM A  PARTIR D’AVUI? </vt:lpstr>
      <vt:lpstr>ESPAI BARÇA CALENDARI</vt:lpstr>
      <vt:lpstr>SPOTIFY CAMP NOU SEQÜÈNCIA CONSTRUCTIVA  </vt:lpstr>
      <vt:lpstr>SPOTIFY CAMP NOU SEQÜÈNCIA CONSTRUCTIVA  </vt:lpstr>
      <vt:lpstr>SPOTIFY CAMP NOU SEQÜÈNCIA CONSTRUCTIVA  </vt:lpstr>
      <vt:lpstr>SPOTIFY CAMP NOU PROGRÉS DE L'OBRA</vt:lpstr>
      <vt:lpstr>UN SPOTIFY CAMP NOU OBERT A TOTHOM </vt:lpstr>
      <vt:lpstr>UN SPOTIFY CAMP NOU OBERT A TOTHOM </vt:lpstr>
      <vt:lpstr>UN SPOTIFY CAMP NOU OBERT A TOTHOM </vt:lpstr>
      <vt:lpstr>UN SPOTIFY CAMP NOU OBERT A TOTHOM </vt:lpstr>
      <vt:lpstr>UN SPOTIFY CAMP NOU OBERT A TOTHOM 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APROVACIÓ DE L’OBTENCIÓ DEL FINANÇAMENT NECESSARI PER DUR A TERME L’ESPAI BARÇA</dc:title>
  <dc:creator>Ramón Ramírez Llorente</dc:creator>
  <cp:lastModifiedBy>Microsoft Office User</cp:lastModifiedBy>
  <cp:revision>1029</cp:revision>
  <dcterms:created xsi:type="dcterms:W3CDTF">2021-10-09T16:29:34Z</dcterms:created>
  <dcterms:modified xsi:type="dcterms:W3CDTF">2023-10-21T14:11:19Z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0x010100B94DF5383A9277469A2C8D0538F9BC92</vt:lpwstr>
  </property>
  <property fmtid="{D5CDD505-2E9C-101B-9397-08002B2CF9AE}" pid="3" name="MediaServiceImageTags">
    <vt:lpwstr/>
  </property>
</Properties>
</file>