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80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392" y="-20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Plat 1
Plat 2
Plat 3
Plat 4
Plat 5
Plat 6
Plat 7
Plat 8
Plat 9
Plat 10
Plat 11
Plat 12
Plat 13
Plat 14
Plat 15
Plat 16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9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8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389852" y="3698336"/>
            <a:ext cx="6776796" cy="467970"/>
          </a:xfrm>
          <a:prstGeom prst="rect">
            <a:avLst/>
          </a:prstGeom>
          <a:gradFill>
            <a:gsLst>
              <a:gs pos="0">
                <a:srgbClr val="9A8B69"/>
              </a:gs>
              <a:gs pos="100000">
                <a:srgbClr val="867450"/>
              </a:gs>
            </a:gsLst>
            <a:lin ang="1729190"/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3" name="Rectangle"/>
          <p:cNvSpPr/>
          <p:nvPr/>
        </p:nvSpPr>
        <p:spPr>
          <a:xfrm>
            <a:off x="402552" y="4293737"/>
            <a:ext cx="6751396" cy="4942361"/>
          </a:xfrm>
          <a:prstGeom prst="rect">
            <a:avLst/>
          </a:prstGeom>
          <a:ln w="12700">
            <a:solidFill>
              <a:srgbClr val="887450"/>
            </a:solidFill>
            <a:miter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pic>
        <p:nvPicPr>
          <p:cNvPr id="4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562" y="4019072"/>
            <a:ext cx="538977" cy="5389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311" y="3432134"/>
            <a:ext cx="538977" cy="53897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311" y="4450872"/>
            <a:ext cx="538977" cy="53897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226" y="8903537"/>
            <a:ext cx="676048" cy="676042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12" y="8972070"/>
            <a:ext cx="538977" cy="538971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tge" descr="Imat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311" y="8972070"/>
            <a:ext cx="538977" cy="538971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Marcador de texto 10"/>
          <p:cNvSpPr txBox="1"/>
          <p:nvPr/>
        </p:nvSpPr>
        <p:spPr>
          <a:xfrm>
            <a:off x="388094" y="997031"/>
            <a:ext cx="6780311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914400">
              <a:lnSpc>
                <a:spcPct val="90000"/>
              </a:lnSpc>
              <a:defRPr sz="5000">
                <a:solidFill>
                  <a:srgbClr val="9A8B69"/>
                </a:solidFill>
                <a:latin typeface="FC BARCELONA PLAY SOLID Bold"/>
                <a:ea typeface="FC BARCELONA PLAY SOLID Bold"/>
                <a:cs typeface="FC BARCELONA PLAY SOLID Bold"/>
                <a:sym typeface="FC BARCELONA PLAY SOLID Bold"/>
              </a:defRPr>
            </a:lvl1pPr>
          </a:lstStyle>
          <a:p>
            <a:r>
              <a:t>MAGIC premium</a:t>
            </a:r>
          </a:p>
        </p:txBody>
      </p:sp>
      <p:sp>
        <p:nvSpPr>
          <p:cNvPr id="11" name="Línia"/>
          <p:cNvSpPr/>
          <p:nvPr/>
        </p:nvSpPr>
        <p:spPr>
          <a:xfrm flipV="1">
            <a:off x="5705149" y="1031706"/>
            <a:ext cx="3" cy="133368"/>
          </a:xfrm>
          <a:prstGeom prst="line">
            <a:avLst/>
          </a:prstGeom>
          <a:ln w="12700">
            <a:solidFill>
              <a:srgbClr val="9A8B69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" name="Línia"/>
          <p:cNvSpPr/>
          <p:nvPr/>
        </p:nvSpPr>
        <p:spPr>
          <a:xfrm>
            <a:off x="5803567" y="1233240"/>
            <a:ext cx="133368" cy="3"/>
          </a:xfrm>
          <a:prstGeom prst="line">
            <a:avLst/>
          </a:prstGeom>
          <a:ln w="12700">
            <a:solidFill>
              <a:srgbClr val="9A8B69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" name="Línia"/>
          <p:cNvSpPr/>
          <p:nvPr/>
        </p:nvSpPr>
        <p:spPr>
          <a:xfrm flipV="1">
            <a:off x="1831649" y="1784231"/>
            <a:ext cx="3" cy="133369"/>
          </a:xfrm>
          <a:prstGeom prst="line">
            <a:avLst/>
          </a:prstGeom>
          <a:ln w="12700">
            <a:solidFill>
              <a:srgbClr val="9A8B69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" name="Línia"/>
          <p:cNvSpPr/>
          <p:nvPr/>
        </p:nvSpPr>
        <p:spPr>
          <a:xfrm>
            <a:off x="1625266" y="1682450"/>
            <a:ext cx="133368" cy="3"/>
          </a:xfrm>
          <a:prstGeom prst="line">
            <a:avLst/>
          </a:prstGeom>
          <a:ln w="12700">
            <a:solidFill>
              <a:srgbClr val="9A8B69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5" name="Imatge" descr="Imat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855" y="2568880"/>
            <a:ext cx="6910788" cy="10408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atge" descr="Imat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53" y="9894699"/>
            <a:ext cx="1645376" cy="496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atge" descr="Imat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9536" y="9894699"/>
            <a:ext cx="1543221" cy="481496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PALAU BLAUGRANA"/>
          <p:cNvSpPr txBox="1"/>
          <p:nvPr/>
        </p:nvSpPr>
        <p:spPr>
          <a:xfrm>
            <a:off x="2187460" y="805021"/>
            <a:ext cx="3181575" cy="358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 defTabSz="755932">
              <a:lnSpc>
                <a:spcPct val="90000"/>
              </a:lnSpc>
              <a:spcBef>
                <a:spcPts val="800"/>
              </a:spcBef>
              <a:defRPr sz="1700" spc="680">
                <a:solidFill>
                  <a:srgbClr val="9A8B69"/>
                </a:solidFill>
                <a:latin typeface="FC BARCELONA"/>
                <a:ea typeface="FC BARCELONA"/>
                <a:cs typeface="FC BARCELONA"/>
                <a:sym typeface="FC BARCELONA"/>
              </a:defRPr>
            </a:lvl1pPr>
          </a:lstStyle>
          <a:p>
            <a:r>
              <a:t>PALAU BLAUGRANA</a:t>
            </a:r>
          </a:p>
        </p:txBody>
      </p:sp>
      <p:sp>
        <p:nvSpPr>
          <p:cNvPr id="19" name="Nivell del cos u…"/>
          <p:cNvSpPr txBox="1">
            <a:spLocks noGrp="1"/>
          </p:cNvSpPr>
          <p:nvPr>
            <p:ph type="body" idx="1" hasCustomPrompt="1"/>
          </p:nvPr>
        </p:nvSpPr>
        <p:spPr>
          <a:xfrm>
            <a:off x="389681" y="4319832"/>
            <a:ext cx="3235008" cy="46361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Plat 1
Plat 2
Plat 3
Plat 4
Plat 5
Plat 6
Plat 7
Plat 8
Plat 9
Plat 10
Plat 11
Plat 12
Plat 13
Plat 14
Plat 15
Plat 16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0" name="Text del títol"/>
          <p:cNvSpPr txBox="1">
            <a:spLocks noGrp="1"/>
          </p:cNvSpPr>
          <p:nvPr>
            <p:ph type="title"/>
          </p:nvPr>
        </p:nvSpPr>
        <p:spPr>
          <a:xfrm>
            <a:off x="1132163" y="801052"/>
            <a:ext cx="6045201" cy="3394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r>
              <a:t>Text del títol</a:t>
            </a:r>
          </a:p>
        </p:txBody>
      </p:sp>
      <p:sp>
        <p:nvSpPr>
          <p:cNvPr id="21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5156873" y="9775275"/>
            <a:ext cx="258621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5593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1pPr>
      <a:lvl2pPr marL="497324" marR="0" indent="-119357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2pPr>
      <a:lvl3pPr marL="897670" marR="0" indent="-141736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3pPr>
      <a:lvl4pPr marL="1295886" marR="0" indent="-161984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4pPr>
      <a:lvl5pPr marL="1673855" marR="0" indent="-161984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5pPr>
      <a:lvl6pPr marL="2051822" marR="0" indent="-161985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6pPr>
      <a:lvl7pPr marL="2429787" marR="0" indent="-161985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7pPr>
      <a:lvl8pPr marL="2807754" marR="0" indent="-161986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8pPr>
      <a:lvl9pPr marL="3185722" marR="0" indent="-161986" algn="ctr" defTabSz="755932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1200" b="0" i="0" u="none" strike="noStrike" cap="none" spc="0" baseline="0">
          <a:solidFill>
            <a:srgbClr val="9A8B69"/>
          </a:solidFill>
          <a:uFillTx/>
          <a:latin typeface="FC BARCELONA Light"/>
          <a:ea typeface="FC BARCELONA Light"/>
          <a:cs typeface="FC BARCELONA Light"/>
          <a:sym typeface="FC BARCELONA Light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Marcador de texto 2"/>
          <p:cNvSpPr txBox="1">
            <a:spLocks noGrp="1"/>
          </p:cNvSpPr>
          <p:nvPr>
            <p:ph type="body" sz="half" idx="1"/>
          </p:nvPr>
        </p:nvSpPr>
        <p:spPr>
          <a:xfrm>
            <a:off x="1522451" y="4255690"/>
            <a:ext cx="4511596" cy="463617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a-ES" sz="1100" b="1" dirty="0" err="1">
                <a:effectLst/>
                <a:latin typeface="FC BARCELONA" panose="00000500000000000000" pitchFamily="50" charset="0"/>
                <a:ea typeface="Calibri" panose="020F0502020204030204" pitchFamily="34" charset="0"/>
              </a:rPr>
              <a:t>Snacks</a:t>
            </a:r>
            <a:r>
              <a:rPr lang="ca-ES" sz="1100" b="1" dirty="0">
                <a:effectLst/>
                <a:latin typeface="FC BARCELONA" panose="00000500000000000000" pitchFamily="50" charset="0"/>
                <a:ea typeface="Calibri" panose="020F0502020204030204" pitchFamily="34" charset="0"/>
              </a:rPr>
              <a:t>:</a:t>
            </a:r>
          </a:p>
          <a:p>
            <a:r>
              <a:rPr lang="en-US" sz="1100" dirty="0">
                <a:latin typeface="FC BARCELONA" panose="00000500000000000000" pitchFamily="50" charset="0"/>
              </a:rPr>
              <a:t> Pork rind with Iberian ham, Cherri tomato and oil caviar</a:t>
            </a:r>
          </a:p>
          <a:p>
            <a:r>
              <a:rPr lang="en-US" sz="1100" dirty="0">
                <a:latin typeface="FC BARCELONA" panose="00000500000000000000" pitchFamily="50" charset="0"/>
              </a:rPr>
              <a:t>Foie rocks</a:t>
            </a:r>
          </a:p>
          <a:p>
            <a:r>
              <a:rPr lang="ca-ES" sz="1100" b="1" dirty="0" err="1">
                <a:latin typeface="FC BARCELONA" panose="00000500000000000000" pitchFamily="50" charset="0"/>
                <a:ea typeface="Calibri" panose="020F0502020204030204" pitchFamily="34" charset="0"/>
              </a:rPr>
              <a:t>Cold</a:t>
            </a:r>
            <a:r>
              <a:rPr lang="ca-ES" sz="1100" b="1" dirty="0">
                <a:latin typeface="FC BARCELONA" panose="00000500000000000000" pitchFamily="50" charset="0"/>
                <a:ea typeface="Calibri" panose="020F0502020204030204" pitchFamily="34" charset="0"/>
              </a:rPr>
              <a:t> </a:t>
            </a:r>
            <a:r>
              <a:rPr lang="ca-ES" sz="1100" b="1" dirty="0" err="1">
                <a:latin typeface="FC BARCELONA" panose="00000500000000000000" pitchFamily="50" charset="0"/>
                <a:ea typeface="Calibri" panose="020F0502020204030204" pitchFamily="34" charset="0"/>
              </a:rPr>
              <a:t>meals</a:t>
            </a:r>
            <a:r>
              <a:rPr lang="ca-ES" sz="1100" b="1" dirty="0">
                <a:latin typeface="FC BARCELONA" panose="00000500000000000000" pitchFamily="50" charset="0"/>
                <a:ea typeface="Calibri" panose="020F0502020204030204" pitchFamily="34" charset="0"/>
              </a:rPr>
              <a:t>:</a:t>
            </a:r>
          </a:p>
          <a:p>
            <a:r>
              <a:rPr lang="es-ES" sz="1100" dirty="0" err="1">
                <a:latin typeface="FC BARCELONA" panose="00000500000000000000" pitchFamily="50" charset="0"/>
              </a:rPr>
              <a:t>Sicilian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crepizza</a:t>
            </a:r>
            <a:endParaRPr lang="es-ES" sz="1100" dirty="0">
              <a:latin typeface="FC BARCELONA" panose="00000500000000000000" pitchFamily="50" charset="0"/>
            </a:endParaRPr>
          </a:p>
          <a:p>
            <a:r>
              <a:rPr lang="es-ES" sz="1100" dirty="0">
                <a:latin typeface="FC BARCELONA" panose="00000500000000000000" pitchFamily="50" charset="0"/>
              </a:rPr>
              <a:t>Vegetable tuna roll</a:t>
            </a:r>
          </a:p>
          <a:p>
            <a:r>
              <a:rPr lang="es-ES" sz="1100" dirty="0">
                <a:latin typeface="FC BARCELONA" panose="00000500000000000000" pitchFamily="50" charset="0"/>
              </a:rPr>
              <a:t>Hummus and </a:t>
            </a:r>
            <a:r>
              <a:rPr lang="es-ES" sz="1100" dirty="0" err="1">
                <a:latin typeface="FC BARCELONA" panose="00000500000000000000" pitchFamily="50" charset="0"/>
              </a:rPr>
              <a:t>dips</a:t>
            </a:r>
            <a:endParaRPr lang="es-ES" sz="1100" dirty="0">
              <a:latin typeface="FC BARCELONA" panose="00000500000000000000" pitchFamily="50" charset="0"/>
            </a:endParaRPr>
          </a:p>
          <a:p>
            <a:r>
              <a:rPr lang="es-ES" sz="1100" dirty="0" err="1">
                <a:latin typeface="FC BARCELONA" panose="00000500000000000000" pitchFamily="50" charset="0"/>
              </a:rPr>
              <a:t>Four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cheeses</a:t>
            </a:r>
            <a:r>
              <a:rPr lang="es-ES" sz="1100" dirty="0">
                <a:latin typeface="FC BARCELONA" panose="00000500000000000000" pitchFamily="50" charset="0"/>
              </a:rPr>
              <a:t> mini pizza</a:t>
            </a:r>
          </a:p>
          <a:p>
            <a:r>
              <a:rPr lang="es-ES" sz="1100" dirty="0" err="1">
                <a:latin typeface="FC BARCELONA" panose="00000500000000000000" pitchFamily="50" charset="0"/>
              </a:rPr>
              <a:t>Traditional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hot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dog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with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ketchup</a:t>
            </a:r>
            <a:r>
              <a:rPr lang="es-ES" sz="1100" dirty="0">
                <a:latin typeface="FC BARCELONA" panose="00000500000000000000" pitchFamily="50" charset="0"/>
              </a:rPr>
              <a:t>, </a:t>
            </a:r>
            <a:r>
              <a:rPr lang="es-ES" sz="1100" dirty="0" err="1">
                <a:latin typeface="FC BARCELONA" panose="00000500000000000000" pitchFamily="50" charset="0"/>
              </a:rPr>
              <a:t>mustard</a:t>
            </a:r>
            <a:r>
              <a:rPr lang="es-ES" sz="1100" dirty="0">
                <a:latin typeface="FC BARCELONA" panose="00000500000000000000" pitchFamily="50" charset="0"/>
              </a:rPr>
              <a:t> and </a:t>
            </a:r>
            <a:r>
              <a:rPr lang="es-ES" sz="1100" dirty="0" err="1">
                <a:latin typeface="FC BARCELONA" panose="00000500000000000000" pitchFamily="50" charset="0"/>
              </a:rPr>
              <a:t>crispy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onion</a:t>
            </a:r>
            <a:endParaRPr lang="es-ES" sz="1100" dirty="0">
              <a:latin typeface="FC BARCELONA" panose="00000500000000000000" pitchFamily="50" charset="0"/>
            </a:endParaRPr>
          </a:p>
          <a:p>
            <a:r>
              <a:rPr lang="ca-ES" sz="1100" b="1" dirty="0">
                <a:latin typeface="FC BARCELONA" panose="00000500000000000000" pitchFamily="50" charset="0"/>
                <a:ea typeface="Calibri" panose="020F0502020204030204" pitchFamily="34" charset="0"/>
              </a:rPr>
              <a:t>Hot </a:t>
            </a:r>
            <a:r>
              <a:rPr lang="ca-ES" sz="1100" b="1" dirty="0" err="1">
                <a:latin typeface="FC BARCELONA" panose="00000500000000000000" pitchFamily="50" charset="0"/>
                <a:ea typeface="Calibri" panose="020F0502020204030204" pitchFamily="34" charset="0"/>
              </a:rPr>
              <a:t>meals</a:t>
            </a:r>
            <a:r>
              <a:rPr lang="ca-ES" sz="1100" b="1" dirty="0">
                <a:latin typeface="FC BARCELONA" panose="00000500000000000000" pitchFamily="50" charset="0"/>
                <a:ea typeface="Calibri" panose="020F0502020204030204" pitchFamily="34" charset="0"/>
              </a:rPr>
              <a:t>: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endParaRPr lang="es-ES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100" dirty="0">
                <a:latin typeface="FC BARCELONA" panose="00000500000000000000" pitchFamily="50" charset="0"/>
              </a:rPr>
              <a:t>Beef burger with cheddar</a:t>
            </a:r>
          </a:p>
          <a:p>
            <a:r>
              <a:rPr lang="en-US" sz="1100" dirty="0">
                <a:latin typeface="FC BARCELONA" panose="00000500000000000000" pitchFamily="50" charset="0"/>
              </a:rPr>
              <a:t>Vegetarian </a:t>
            </a:r>
            <a:r>
              <a:rPr lang="en-US" sz="1100" dirty="0" err="1">
                <a:latin typeface="FC BARCELONA" panose="00000500000000000000" pitchFamily="50" charset="0"/>
              </a:rPr>
              <a:t>lasagne</a:t>
            </a:r>
            <a:r>
              <a:rPr lang="en-US" sz="1100" dirty="0">
                <a:latin typeface="FC BARCELONA" panose="00000500000000000000" pitchFamily="50" charset="0"/>
              </a:rPr>
              <a:t> with </a:t>
            </a:r>
            <a:r>
              <a:rPr lang="en-US" sz="1100" dirty="0" err="1">
                <a:latin typeface="FC BARCELONA" panose="00000500000000000000" pitchFamily="50" charset="0"/>
              </a:rPr>
              <a:t>courgette</a:t>
            </a:r>
            <a:r>
              <a:rPr lang="en-US" sz="1100" dirty="0">
                <a:latin typeface="FC BARCELONA" panose="00000500000000000000" pitchFamily="50" charset="0"/>
              </a:rPr>
              <a:t> and goat cheese</a:t>
            </a:r>
          </a:p>
          <a:p>
            <a:r>
              <a:rPr lang="en-US" sz="1100" dirty="0">
                <a:latin typeface="FC BARCELONA" panose="00000500000000000000" pitchFamily="50" charset="0"/>
              </a:rPr>
              <a:t>Artichoke risotto (</a:t>
            </a:r>
            <a:r>
              <a:rPr lang="en-US" sz="1100" dirty="0" err="1">
                <a:latin typeface="FC BARCELONA" panose="00000500000000000000" pitchFamily="50" charset="0"/>
              </a:rPr>
              <a:t>veggy</a:t>
            </a:r>
            <a:r>
              <a:rPr lang="en-US" sz="1100" dirty="0">
                <a:latin typeface="FC BARCELONA" panose="00000500000000000000" pitchFamily="50" charset="0"/>
              </a:rPr>
              <a:t>)</a:t>
            </a:r>
          </a:p>
          <a:p>
            <a:r>
              <a:rPr lang="ca-ES" sz="1100" b="1" dirty="0" err="1">
                <a:effectLst/>
                <a:latin typeface="FC BARCELONA" panose="00000500000000000000" pitchFamily="50" charset="0"/>
                <a:ea typeface="Calibri" panose="020F0502020204030204" pitchFamily="34" charset="0"/>
              </a:rPr>
              <a:t>Dess</a:t>
            </a:r>
            <a:r>
              <a:rPr lang="ca-ES" sz="1100" b="1" dirty="0" err="1">
                <a:latin typeface="FC BARCELONA" panose="00000500000000000000" pitchFamily="50" charset="0"/>
              </a:rPr>
              <a:t>ert</a:t>
            </a:r>
            <a:r>
              <a:rPr lang="ca-ES" sz="1100" b="1" dirty="0">
                <a:latin typeface="FC BARCELONA" panose="00000500000000000000" pitchFamily="50" charset="0"/>
              </a:rPr>
              <a:t>:</a:t>
            </a:r>
            <a:endParaRPr lang="ca-ES" sz="1100" b="1" dirty="0">
              <a:effectLst/>
              <a:latin typeface="FC BARCELONA" panose="00000500000000000000" pitchFamily="50" charset="0"/>
              <a:ea typeface="Calibri" panose="020F0502020204030204" pitchFamily="34" charset="0"/>
            </a:endParaRPr>
          </a:p>
          <a:p>
            <a:r>
              <a:rPr lang="es-E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ES" sz="1100" dirty="0">
                <a:latin typeface="FC BARCELONA" panose="00000500000000000000" pitchFamily="50" charset="0"/>
              </a:rPr>
              <a:t>Red </a:t>
            </a:r>
            <a:r>
              <a:rPr lang="es-ES" sz="1100" dirty="0" err="1">
                <a:latin typeface="FC BARCELONA" panose="00000500000000000000" pitchFamily="50" charset="0"/>
              </a:rPr>
              <a:t>fruit</a:t>
            </a:r>
            <a:r>
              <a:rPr lang="es-ES" sz="1100" dirty="0">
                <a:latin typeface="FC BARCELONA" panose="00000500000000000000" pitchFamily="50" charset="0"/>
              </a:rPr>
              <a:t> </a:t>
            </a:r>
            <a:r>
              <a:rPr lang="es-ES" sz="1100" dirty="0" err="1">
                <a:latin typeface="FC BARCELONA" panose="00000500000000000000" pitchFamily="50" charset="0"/>
              </a:rPr>
              <a:t>brochette</a:t>
            </a:r>
            <a:endParaRPr lang="es-ES" sz="1100" dirty="0">
              <a:latin typeface="FC BARCELONA" panose="00000500000000000000" pitchFamily="50" charset="0"/>
            </a:endParaRPr>
          </a:p>
          <a:p>
            <a:r>
              <a:rPr lang="es-ES" sz="1100" dirty="0" err="1">
                <a:latin typeface="FC BARCELONA" panose="00000500000000000000" pitchFamily="50" charset="0"/>
              </a:rPr>
              <a:t>Sacher</a:t>
            </a:r>
            <a:r>
              <a:rPr lang="es-ES" sz="1100" dirty="0">
                <a:latin typeface="FC BARCELONA" panose="00000500000000000000" pitchFamily="50" charset="0"/>
              </a:rPr>
              <a:t> cake</a:t>
            </a:r>
          </a:p>
          <a:p>
            <a:r>
              <a:rPr lang="es-ES" sz="1100">
                <a:latin typeface="FC BARCELONA" panose="00000500000000000000" pitchFamily="50" charset="0"/>
              </a:rPr>
              <a:t>Saint Honoré cake</a:t>
            </a:r>
            <a:endParaRPr lang="es-ES" sz="1100" dirty="0">
              <a:latin typeface="FC BARCELONA" panose="00000500000000000000" pitchFamily="50" charset="0"/>
            </a:endParaRPr>
          </a:p>
        </p:txBody>
      </p:sp>
      <p:sp>
        <p:nvSpPr>
          <p:cNvPr id="39" name="BARÇA VS RIVAL"/>
          <p:cNvSpPr txBox="1"/>
          <p:nvPr/>
        </p:nvSpPr>
        <p:spPr>
          <a:xfrm>
            <a:off x="2391182" y="208806"/>
            <a:ext cx="2774153" cy="327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ctr" defTabSz="755932">
              <a:lnSpc>
                <a:spcPct val="90000"/>
              </a:lnSpc>
              <a:spcBef>
                <a:spcPts val="800"/>
              </a:spcBef>
              <a:defRPr sz="1700" b="1">
                <a:solidFill>
                  <a:srgbClr val="9A8B69"/>
                </a:solidFill>
                <a:latin typeface="FC BARCELONA Extrabold"/>
                <a:ea typeface="FC BARCELONA Extrabold"/>
                <a:cs typeface="FC BARCELONA Extrabold"/>
                <a:sym typeface="FC BARCELONA Extrabold"/>
              </a:defRPr>
            </a:pPr>
            <a:r>
              <a:rPr dirty="0"/>
              <a:t>BARÇA</a:t>
            </a:r>
            <a:r>
              <a:rPr b="0" i="1" dirty="0">
                <a:latin typeface="FC BARCELONA Light"/>
                <a:ea typeface="FC BARCELONA Light"/>
                <a:cs typeface="FC BARCELONA Light"/>
                <a:sym typeface="FC BARCELONA Light"/>
              </a:rPr>
              <a:t> VS</a:t>
            </a:r>
            <a:r>
              <a:rPr b="0" i="1" dirty="0">
                <a:latin typeface="FC BARCELONA"/>
                <a:ea typeface="FC BARCELONA"/>
                <a:cs typeface="FC BARCELONA"/>
                <a:sym typeface="FC BARCELONA"/>
              </a:rPr>
              <a:t> </a:t>
            </a:r>
            <a:r>
              <a:rPr lang="es-ES" sz="1700" b="1" i="1" dirty="0">
                <a:solidFill>
                  <a:srgbClr val="9A8B69"/>
                </a:solidFill>
                <a:latin typeface="FC BARCELONA"/>
              </a:rPr>
              <a:t>VALENCIA BASKET</a:t>
            </a:r>
            <a:endParaRPr dirty="0">
              <a:latin typeface="FC BARCELONA"/>
              <a:ea typeface="FC BARCELONA"/>
              <a:cs typeface="FC BARCELONA"/>
              <a:sym typeface="FC BARCELONA"/>
            </a:endParaRPr>
          </a:p>
        </p:txBody>
      </p:sp>
      <p:sp>
        <p:nvSpPr>
          <p:cNvPr id="40" name="Marcador de texto 10"/>
          <p:cNvSpPr txBox="1"/>
          <p:nvPr/>
        </p:nvSpPr>
        <p:spPr>
          <a:xfrm>
            <a:off x="388094" y="1787118"/>
            <a:ext cx="6780311" cy="49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 defTabSz="914400">
              <a:lnSpc>
                <a:spcPct val="90000"/>
              </a:lnSpc>
              <a:defRPr sz="3600">
                <a:solidFill>
                  <a:srgbClr val="CF122D"/>
                </a:solidFill>
                <a:latin typeface="FC BARCELONA Thin"/>
                <a:ea typeface="FC BARCELONA Thin"/>
                <a:cs typeface="FC BARCELONA Thin"/>
                <a:sym typeface="FC BARCELONA Thin"/>
              </a:defRPr>
            </a:lvl1pPr>
          </a:lstStyle>
          <a:p>
            <a:r>
              <a:rPr dirty="0"/>
              <a:t>GASTRONO</a:t>
            </a:r>
            <a:r>
              <a:rPr lang="es-ES" dirty="0"/>
              <a:t>MY</a:t>
            </a:r>
            <a:endParaRPr dirty="0"/>
          </a:p>
        </p:txBody>
      </p:sp>
      <p:sp>
        <p:nvSpPr>
          <p:cNvPr id="41" name="MENÚ"/>
          <p:cNvSpPr txBox="1"/>
          <p:nvPr/>
        </p:nvSpPr>
        <p:spPr>
          <a:xfrm>
            <a:off x="3260727" y="3712342"/>
            <a:ext cx="1031176" cy="477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500" spc="124">
                <a:solidFill>
                  <a:srgbClr val="171831"/>
                </a:solidFill>
                <a:latin typeface="FC BARCELONA Heavy"/>
                <a:ea typeface="FC BARCELONA Heavy"/>
                <a:cs typeface="FC BARCELONA Heavy"/>
                <a:sym typeface="FC BARCELONA Heavy"/>
              </a:defRPr>
            </a:lvl1pPr>
          </a:lstStyle>
          <a:p>
            <a:r>
              <a:rPr dirty="0"/>
              <a:t>MEN</a:t>
            </a:r>
            <a:r>
              <a:rPr lang="ca-ES" dirty="0"/>
              <a:t>U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79</Words>
  <Application>Microsoft Office PowerPoint</Application>
  <PresentationFormat>Personalizado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FC BARCELONA</vt:lpstr>
      <vt:lpstr>FC BARCELONA Extrabold</vt:lpstr>
      <vt:lpstr>FC BARCELONA Heavy</vt:lpstr>
      <vt:lpstr>FC BARCELONA Light</vt:lpstr>
      <vt:lpstr>FC BARCELONA PLAY SOLID Bold</vt:lpstr>
      <vt:lpstr>FC BARCELONA Thin</vt:lpstr>
      <vt:lpstr>Helvetica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Mayka Martin</dc:creator>
  <cp:lastModifiedBy>Mayka Martin</cp:lastModifiedBy>
  <cp:revision>21</cp:revision>
  <dcterms:modified xsi:type="dcterms:W3CDTF">2023-05-26T12:44:44Z</dcterms:modified>
</cp:coreProperties>
</file>