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  <p:sldMasterId id="2147483658" r:id="rId5"/>
    <p:sldMasterId id="2147483793" r:id="rId6"/>
    <p:sldMasterId id="2147483656" r:id="rId7"/>
    <p:sldMasterId id="2147483748" r:id="rId8"/>
    <p:sldMasterId id="2147483692" r:id="rId9"/>
    <p:sldMasterId id="2147483761" r:id="rId10"/>
    <p:sldMasterId id="2147483776" r:id="rId11"/>
  </p:sldMasterIdLst>
  <p:notesMasterIdLst>
    <p:notesMasterId r:id="rId32"/>
  </p:notesMasterIdLst>
  <p:handoutMasterIdLst>
    <p:handoutMasterId r:id="rId33"/>
  </p:handoutMasterIdLst>
  <p:sldIdLst>
    <p:sldId id="838841241" r:id="rId12"/>
    <p:sldId id="838841242" r:id="rId13"/>
    <p:sldId id="838841243" r:id="rId14"/>
    <p:sldId id="838841256" r:id="rId15"/>
    <p:sldId id="838841249" r:id="rId16"/>
    <p:sldId id="838841250" r:id="rId17"/>
    <p:sldId id="838841255" r:id="rId18"/>
    <p:sldId id="838841252" r:id="rId19"/>
    <p:sldId id="838841248" r:id="rId20"/>
    <p:sldId id="838841217" r:id="rId21"/>
    <p:sldId id="838841232" r:id="rId22"/>
    <p:sldId id="838841216" r:id="rId23"/>
    <p:sldId id="838841233" r:id="rId24"/>
    <p:sldId id="838841234" r:id="rId25"/>
    <p:sldId id="838841224" r:id="rId26"/>
    <p:sldId id="838841253" r:id="rId27"/>
    <p:sldId id="838841240" r:id="rId28"/>
    <p:sldId id="838841254" r:id="rId29"/>
    <p:sldId id="838841236" r:id="rId30"/>
    <p:sldId id="423" r:id="rId31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ni Ruiz García" initials="TRG" lastIdx="1" clrIdx="0">
    <p:extLst>
      <p:ext uri="{19B8F6BF-5375-455C-9EA6-DF929625EA0E}">
        <p15:presenceInfo xmlns:p15="http://schemas.microsoft.com/office/powerpoint/2012/main" userId="S::FCB328@FCBarcelona.net::e3d40b48-07dc-42cc-ae1f-e2dfe567fdb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52C"/>
    <a:srgbClr val="154284"/>
    <a:srgbClr val="E9EDF2"/>
    <a:srgbClr val="FF0000"/>
    <a:srgbClr val="0033CC"/>
    <a:srgbClr val="B4B7BA"/>
    <a:srgbClr val="004EDB"/>
    <a:srgbClr val="CF12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631" autoAdjust="0"/>
    <p:restoredTop sz="97752" autoAdjust="0"/>
  </p:normalViewPr>
  <p:slideViewPr>
    <p:cSldViewPr snapToGrid="0" snapToObjects="1">
      <p:cViewPr varScale="1">
        <p:scale>
          <a:sx n="113" d="100"/>
          <a:sy n="113" d="100"/>
        </p:scale>
        <p:origin x="1099" y="91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7CF61-777D-2147-878C-62F5FAA92799}" type="datetimeFigureOut">
              <a:rPr lang="es-ES" smtClean="0"/>
              <a:t>25/04/2023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5DBCDA-F611-134F-8CFD-901AEFBCB14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34230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2D6E0-A090-3846-A4FB-E58DC2D82B3B}" type="datetimeFigureOut">
              <a:rPr lang="es-ES" smtClean="0"/>
              <a:t>25/04/2023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C62C2-56D4-4445-8B95-C79B67EFC7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67769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2C62C2-56D4-4445-8B95-C79B67EFC78E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866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2C62C2-56D4-4445-8B95-C79B67EFC78E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081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62C2-56D4-4445-8B95-C79B67EFC78E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2759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62C2-56D4-4445-8B95-C79B67EFC78E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0415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62C2-56D4-4445-8B95-C79B67EFC78E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57201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62C2-56D4-4445-8B95-C79B67EFC78E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97798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Inversió</a:t>
            </a:r>
            <a:r>
              <a:rPr lang="es-ES" dirty="0"/>
              <a:t>: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62C2-56D4-4445-8B95-C79B67EFC78E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766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2C62C2-56D4-4445-8B95-C79B67EFC78E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6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62C2-56D4-4445-8B95-C79B67EFC78E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448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62C2-56D4-4445-8B95-C79B67EFC78E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1159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62C2-56D4-4445-8B95-C79B67EFC78E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2335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62C2-56D4-4445-8B95-C79B67EFC78E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5434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62C2-56D4-4445-8B95-C79B67EFC78E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298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62C2-56D4-4445-8B95-C79B67EFC78E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3492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62C2-56D4-4445-8B95-C79B67EFC78E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2005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9433498-D1A9-3544-BE0F-EE6DE055677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0361B14-D335-B246-B807-D7A40A3843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4750" y="1466850"/>
            <a:ext cx="4254500" cy="22098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E45D7B1-DE84-304C-B996-86F60D0C4E6D}"/>
              </a:ext>
            </a:extLst>
          </p:cNvPr>
          <p:cNvSpPr/>
          <p:nvPr userDrawn="1"/>
        </p:nvSpPr>
        <p:spPr>
          <a:xfrm>
            <a:off x="4648" y="1048871"/>
            <a:ext cx="161365" cy="2079811"/>
          </a:xfrm>
          <a:prstGeom prst="rect">
            <a:avLst/>
          </a:prstGeom>
          <a:solidFill>
            <a:srgbClr val="1542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4486F08-1F0B-B347-B8C6-F47B4FCF23D5}"/>
              </a:ext>
            </a:extLst>
          </p:cNvPr>
          <p:cNvSpPr/>
          <p:nvPr userDrawn="1"/>
        </p:nvSpPr>
        <p:spPr>
          <a:xfrm>
            <a:off x="8982635" y="1039906"/>
            <a:ext cx="161365" cy="1165411"/>
          </a:xfrm>
          <a:prstGeom prst="rect">
            <a:avLst/>
          </a:prstGeom>
          <a:solidFill>
            <a:srgbClr val="CF122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1406053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777" y="500"/>
            <a:ext cx="9142222" cy="5142500"/>
          </a:xfrm>
          <a:prstGeom prst="rect">
            <a:avLst/>
          </a:prstGeom>
        </p:spPr>
      </p:pic>
      <p:sp>
        <p:nvSpPr>
          <p:cNvPr id="11" name="Marcador de texto 6">
            <a:extLst>
              <a:ext uri="{FF2B5EF4-FFF2-40B4-BE49-F238E27FC236}">
                <a16:creationId xmlns:a16="http://schemas.microsoft.com/office/drawing/2014/main" id="{642F72ED-971C-3C43-B7FF-1EC3438E2A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5308" y="3262511"/>
            <a:ext cx="6315075" cy="12699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s-ES" sz="3200">
                <a:solidFill>
                  <a:srgbClr val="FFFFFF"/>
                </a:solidFill>
                <a:latin typeface="FC BARCELONA"/>
                <a:cs typeface="FC BARCELONA"/>
              </a:rPr>
              <a:t>Subtítol</a:t>
            </a:r>
          </a:p>
          <a:p>
            <a:r>
              <a:rPr lang="es-ES" sz="3200" dirty="0">
                <a:solidFill>
                  <a:srgbClr val="FFFFFF"/>
                </a:solidFill>
                <a:latin typeface="FC BARCELONA"/>
                <a:cs typeface="FC BARCELONA"/>
              </a:rPr>
              <a:t>Més de 1 línia</a:t>
            </a:r>
          </a:p>
        </p:txBody>
      </p:sp>
      <p:sp>
        <p:nvSpPr>
          <p:cNvPr id="6" name="Marcador de título 1">
            <a:extLst>
              <a:ext uri="{FF2B5EF4-FFF2-40B4-BE49-F238E27FC236}">
                <a16:creationId xmlns:a16="http://schemas.microsoft.com/office/drawing/2014/main" id="{64E7915E-B92E-E342-93BE-345ADE6DA1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5308" y="415048"/>
            <a:ext cx="6315698" cy="2570748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 algn="l">
              <a:lnSpc>
                <a:spcPct val="80000"/>
              </a:lnSpc>
              <a:defRPr sz="5500" b="0" baseline="0">
                <a:solidFill>
                  <a:schemeClr val="accent2"/>
                </a:solidFill>
                <a:latin typeface="FC BARCELONA Extrabold"/>
                <a:cs typeface="FC BARCELONA Extrabold"/>
              </a:defRPr>
            </a:lvl1pPr>
          </a:lstStyle>
          <a:p>
            <a:r>
              <a:rPr lang="es-ES" dirty="0"/>
              <a:t>Títol. Obertura presentació.</a:t>
            </a:r>
            <a:br>
              <a:rPr lang="es-ES" dirty="0"/>
            </a:br>
            <a:r>
              <a:rPr lang="es-ES" dirty="0" err="1"/>
              <a:t>Més de</a:t>
            </a:r>
            <a:br>
              <a:rPr lang="es-ES" dirty="0" err="1"/>
            </a:br>
            <a:r>
              <a:rPr lang="es-ES" dirty="0" err="1"/>
              <a:t>3 línies</a:t>
            </a:r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DA52D63-BF30-0046-BBE9-817F899E9C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68456" y="417468"/>
            <a:ext cx="413452" cy="41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9424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777" y="500"/>
            <a:ext cx="9142223" cy="5142500"/>
          </a:xfrm>
          <a:prstGeom prst="rect">
            <a:avLst/>
          </a:prstGeom>
        </p:spPr>
      </p:pic>
      <p:sp>
        <p:nvSpPr>
          <p:cNvPr id="25" name="Marcador de texto 24"/>
          <p:cNvSpPr>
            <a:spLocks noGrp="1"/>
          </p:cNvSpPr>
          <p:nvPr>
            <p:ph type="body" sz="quarter" idx="11" hasCustomPrompt="1"/>
          </p:nvPr>
        </p:nvSpPr>
        <p:spPr>
          <a:xfrm>
            <a:off x="346075" y="4610866"/>
            <a:ext cx="6315075" cy="2639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FDC52C"/>
                </a:solidFill>
                <a:latin typeface="FC BARCELONA"/>
                <a:cs typeface="FC BARCELONA"/>
              </a:defRPr>
            </a:lvl1pPr>
            <a:lvl2pPr>
              <a:defRPr sz="1200">
                <a:solidFill>
                  <a:srgbClr val="FDC52C"/>
                </a:solidFill>
              </a:defRPr>
            </a:lvl2pPr>
            <a:lvl3pPr>
              <a:defRPr sz="1200">
                <a:solidFill>
                  <a:srgbClr val="FDC52C"/>
                </a:solidFill>
              </a:defRPr>
            </a:lvl3pPr>
            <a:lvl4pPr>
              <a:defRPr sz="1200">
                <a:solidFill>
                  <a:srgbClr val="FDC52C"/>
                </a:solidFill>
              </a:defRPr>
            </a:lvl4pPr>
            <a:lvl5pPr>
              <a:defRPr sz="1200">
                <a:solidFill>
                  <a:srgbClr val="FDC52C"/>
                </a:solidFill>
              </a:defRPr>
            </a:lvl5pPr>
          </a:lstStyle>
          <a:p>
            <a:pPr lvl="0"/>
            <a:r>
              <a:rPr lang="es-ES_tradnl" dirty="0"/>
              <a:t>Data</a:t>
            </a:r>
          </a:p>
        </p:txBody>
      </p:sp>
      <p:sp>
        <p:nvSpPr>
          <p:cNvPr id="10" name="Marcador de texto 6">
            <a:extLst>
              <a:ext uri="{FF2B5EF4-FFF2-40B4-BE49-F238E27FC236}">
                <a16:creationId xmlns:a16="http://schemas.microsoft.com/office/drawing/2014/main" id="{AF88D0FA-8AAA-9D46-BB3A-BDB384474B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075" y="2141998"/>
            <a:ext cx="6315075" cy="576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s-ES" sz="3200">
                <a:solidFill>
                  <a:srgbClr val="FFFFFF"/>
                </a:solidFill>
                <a:latin typeface="FC BARCELONA"/>
                <a:cs typeface="FC BARCELONA"/>
              </a:rPr>
              <a:t>Subtítol</a:t>
            </a:r>
            <a:endParaRPr lang="es-ES" sz="3200" dirty="0">
              <a:solidFill>
                <a:srgbClr val="FFFFFF"/>
              </a:solidFill>
              <a:latin typeface="FC BARCELONA"/>
              <a:cs typeface="FC BARCELONA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30E2E8E-79C8-4549-8360-5068A9D585EA}"/>
              </a:ext>
            </a:extLst>
          </p:cNvPr>
          <p:cNvSpPr/>
          <p:nvPr userDrawn="1"/>
        </p:nvSpPr>
        <p:spPr>
          <a:xfrm>
            <a:off x="8978538" y="1100147"/>
            <a:ext cx="165462" cy="1178386"/>
          </a:xfrm>
          <a:prstGeom prst="rect">
            <a:avLst/>
          </a:prstGeom>
          <a:solidFill>
            <a:srgbClr val="1542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78A6D36-A291-9045-B65D-F40A0A9D37F4}"/>
              </a:ext>
            </a:extLst>
          </p:cNvPr>
          <p:cNvSpPr/>
          <p:nvPr userDrawn="1"/>
        </p:nvSpPr>
        <p:spPr>
          <a:xfrm>
            <a:off x="0" y="806932"/>
            <a:ext cx="178025" cy="1764817"/>
          </a:xfrm>
          <a:prstGeom prst="rect">
            <a:avLst/>
          </a:prstGeom>
          <a:solidFill>
            <a:srgbClr val="CF122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Marcador de título 1">
            <a:extLst>
              <a:ext uri="{FF2B5EF4-FFF2-40B4-BE49-F238E27FC236}">
                <a16:creationId xmlns:a16="http://schemas.microsoft.com/office/drawing/2014/main" id="{D787B275-7511-B54E-82BF-85EE0CFE3F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5308" y="806933"/>
            <a:ext cx="7148312" cy="1335228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 algn="l">
              <a:lnSpc>
                <a:spcPct val="80000"/>
              </a:lnSpc>
              <a:defRPr sz="5500" b="0" baseline="0">
                <a:solidFill>
                  <a:schemeClr val="accent2"/>
                </a:solidFill>
                <a:latin typeface="FC BARCELONA Extrabold"/>
                <a:cs typeface="FC BARCELONA Extrabold"/>
              </a:defRPr>
            </a:lvl1pPr>
          </a:lstStyle>
          <a:p>
            <a:r>
              <a:rPr lang="es-ES" dirty="0"/>
              <a:t>Títol. Obertura presentació.</a:t>
            </a:r>
          </a:p>
        </p:txBody>
      </p:sp>
      <p:pic>
        <p:nvPicPr>
          <p:cNvPr id="13" name="Imagen 12" descr="FCB_graphics-06.png">
            <a:extLst>
              <a:ext uri="{FF2B5EF4-FFF2-40B4-BE49-F238E27FC236}">
                <a16:creationId xmlns:a16="http://schemas.microsoft.com/office/drawing/2014/main" id="{5941CF3A-67E8-3343-BE2E-BBB7D8BD1D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63" y="230833"/>
            <a:ext cx="334106" cy="3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4571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777" y="500"/>
            <a:ext cx="9142223" cy="5142500"/>
          </a:xfrm>
          <a:prstGeom prst="rect">
            <a:avLst/>
          </a:prstGeom>
        </p:spPr>
      </p:pic>
      <p:sp>
        <p:nvSpPr>
          <p:cNvPr id="12" name="Marcador de texto 6">
            <a:extLst>
              <a:ext uri="{FF2B5EF4-FFF2-40B4-BE49-F238E27FC236}">
                <a16:creationId xmlns:a16="http://schemas.microsoft.com/office/drawing/2014/main" id="{E8A39F22-10D6-DD4A-A6D7-A6857E57D1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5308" y="3262511"/>
            <a:ext cx="6315075" cy="12699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s-ES" sz="3200">
                <a:solidFill>
                  <a:srgbClr val="FFFFFF"/>
                </a:solidFill>
                <a:latin typeface="FC BARCELONA"/>
                <a:cs typeface="FC BARCELONA"/>
              </a:rPr>
              <a:t>Subtítol</a:t>
            </a:r>
          </a:p>
          <a:p>
            <a:r>
              <a:rPr lang="es-ES" sz="3200" dirty="0">
                <a:solidFill>
                  <a:srgbClr val="FFFFFF"/>
                </a:solidFill>
                <a:latin typeface="FC BARCELONA"/>
                <a:cs typeface="FC BARCELONA"/>
              </a:rPr>
              <a:t>Més de 1 línia</a:t>
            </a:r>
          </a:p>
        </p:txBody>
      </p:sp>
      <p:sp>
        <p:nvSpPr>
          <p:cNvPr id="6" name="Marcador de título 1">
            <a:extLst>
              <a:ext uri="{FF2B5EF4-FFF2-40B4-BE49-F238E27FC236}">
                <a16:creationId xmlns:a16="http://schemas.microsoft.com/office/drawing/2014/main" id="{80FFF832-5748-BC4F-93BE-85E0C390AB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5308" y="415048"/>
            <a:ext cx="6315698" cy="2570748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 algn="l">
              <a:lnSpc>
                <a:spcPct val="80000"/>
              </a:lnSpc>
              <a:defRPr sz="5500" b="0" baseline="0">
                <a:solidFill>
                  <a:schemeClr val="accent2"/>
                </a:solidFill>
                <a:latin typeface="FC BARCELONA Extrabold"/>
                <a:cs typeface="FC BARCELONA Extrabold"/>
              </a:defRPr>
            </a:lvl1pPr>
          </a:lstStyle>
          <a:p>
            <a:r>
              <a:rPr lang="es-ES" dirty="0"/>
              <a:t>Títol. Obertura presentació. </a:t>
            </a:r>
            <a:br>
              <a:rPr lang="es-ES" dirty="0"/>
            </a:br>
            <a:r>
              <a:rPr lang="es-ES" dirty="0" err="1"/>
              <a:t>Més de</a:t>
            </a:r>
            <a:br>
              <a:rPr lang="es-ES" dirty="0" err="1"/>
            </a:br>
            <a:r>
              <a:rPr lang="es-ES" dirty="0" err="1"/>
              <a:t>3 línies</a:t>
            </a:r>
            <a:endParaRPr lang="es-ES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186F49F-EE0F-2540-BE65-15804A4001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68456" y="417468"/>
            <a:ext cx="413452" cy="41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48167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9433498-D1A9-3544-BE0F-EE6DE055677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B079203-E794-7947-84CF-B989DC6A86BE}"/>
              </a:ext>
            </a:extLst>
          </p:cNvPr>
          <p:cNvSpPr/>
          <p:nvPr userDrawn="1"/>
        </p:nvSpPr>
        <p:spPr>
          <a:xfrm>
            <a:off x="4648" y="1048871"/>
            <a:ext cx="161365" cy="2079811"/>
          </a:xfrm>
          <a:prstGeom prst="rect">
            <a:avLst/>
          </a:prstGeom>
          <a:solidFill>
            <a:srgbClr val="1542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F3A426B-B541-1D45-B862-C05BFE0EF791}"/>
              </a:ext>
            </a:extLst>
          </p:cNvPr>
          <p:cNvSpPr/>
          <p:nvPr userDrawn="1"/>
        </p:nvSpPr>
        <p:spPr>
          <a:xfrm>
            <a:off x="8982635" y="1039906"/>
            <a:ext cx="161365" cy="1165411"/>
          </a:xfrm>
          <a:prstGeom prst="rect">
            <a:avLst/>
          </a:prstGeom>
          <a:solidFill>
            <a:srgbClr val="CF122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8" name="Imagen 7" descr="FCB_graphics-06.png">
            <a:extLst>
              <a:ext uri="{FF2B5EF4-FFF2-40B4-BE49-F238E27FC236}">
                <a16:creationId xmlns:a16="http://schemas.microsoft.com/office/drawing/2014/main" id="{9C0F830F-CDA3-184B-A4B3-B383AC5A41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63" y="302715"/>
            <a:ext cx="382598" cy="38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90381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8D5DA888-29BA-F04B-A11F-73FBC6793F1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61000">
                <a:schemeClr val="accent1"/>
              </a:gs>
              <a:gs pos="100000">
                <a:schemeClr val="accent4"/>
              </a:gs>
            </a:gsLst>
            <a:lin ang="5400000" scaled="1"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Marcador de título 1"/>
          <p:cNvSpPr>
            <a:spLocks noGrp="1"/>
          </p:cNvSpPr>
          <p:nvPr>
            <p:ph type="title" hasCustomPrompt="1"/>
          </p:nvPr>
        </p:nvSpPr>
        <p:spPr>
          <a:xfrm>
            <a:off x="345308" y="1349764"/>
            <a:ext cx="6315698" cy="1514689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 algn="l">
              <a:lnSpc>
                <a:spcPct val="80000"/>
              </a:lnSpc>
              <a:defRPr sz="5500" b="0" baseline="0">
                <a:solidFill>
                  <a:schemeClr val="accent2"/>
                </a:solidFill>
                <a:latin typeface="FC BARCELONA Extrabold"/>
                <a:cs typeface="FC BARCELONA Extrabold"/>
              </a:defRPr>
            </a:lvl1pPr>
          </a:lstStyle>
          <a:p>
            <a:r>
              <a:rPr lang="es-ES" dirty="0" err="1"/>
              <a:t>Titol</a:t>
            </a:r>
            <a:br>
              <a:rPr lang="es-ES" dirty="0"/>
            </a:br>
            <a:r>
              <a:rPr lang="es-ES" dirty="0"/>
              <a:t>capítol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 hasCustomPrompt="1"/>
          </p:nvPr>
        </p:nvSpPr>
        <p:spPr>
          <a:xfrm>
            <a:off x="345307" y="973094"/>
            <a:ext cx="6315843" cy="2642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1pPr>
            <a:lvl2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2pPr>
            <a:lvl3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3pPr>
            <a:lvl4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4pPr>
            <a:lvl5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5pPr>
          </a:lstStyle>
          <a:p>
            <a:pPr lvl="0"/>
            <a:r>
              <a:rPr lang="es-ES_tradnl" dirty="0"/>
              <a:t>00</a:t>
            </a:r>
            <a:endParaRPr lang="es-ES" dirty="0"/>
          </a:p>
        </p:txBody>
      </p:sp>
      <p:sp>
        <p:nvSpPr>
          <p:cNvPr id="23" name="Marcador de texto 5"/>
          <p:cNvSpPr>
            <a:spLocks noGrp="1"/>
          </p:cNvSpPr>
          <p:nvPr>
            <p:ph type="body" sz="quarter" idx="11" hasCustomPrompt="1"/>
          </p:nvPr>
        </p:nvSpPr>
        <p:spPr>
          <a:xfrm>
            <a:off x="345163" y="2864453"/>
            <a:ext cx="6315843" cy="2642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FC BARCELONA "/>
                <a:cs typeface="FC BARCELONA "/>
              </a:defRPr>
            </a:lvl1pPr>
            <a:lvl2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2pPr>
            <a:lvl3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3pPr>
            <a:lvl4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4pPr>
            <a:lvl5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5pPr>
          </a:lstStyle>
          <a:p>
            <a:pPr lvl="0"/>
            <a:r>
              <a:rPr lang="es-ES_tradnl" dirty="0"/>
              <a:t>SUBTITOL</a:t>
            </a:r>
            <a:endParaRPr lang="es-ES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772581F-D8F6-1F4B-A9C1-5EFDE20E3688}"/>
              </a:ext>
            </a:extLst>
          </p:cNvPr>
          <p:cNvSpPr/>
          <p:nvPr userDrawn="1"/>
        </p:nvSpPr>
        <p:spPr>
          <a:xfrm>
            <a:off x="4648" y="1048871"/>
            <a:ext cx="161365" cy="2079811"/>
          </a:xfrm>
          <a:prstGeom prst="rect">
            <a:avLst/>
          </a:prstGeom>
          <a:solidFill>
            <a:srgbClr val="1542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1B26E83-63AE-E04D-AD65-5E466EBEA023}"/>
              </a:ext>
            </a:extLst>
          </p:cNvPr>
          <p:cNvSpPr/>
          <p:nvPr userDrawn="1"/>
        </p:nvSpPr>
        <p:spPr>
          <a:xfrm>
            <a:off x="8982635" y="1039906"/>
            <a:ext cx="161365" cy="1165411"/>
          </a:xfrm>
          <a:prstGeom prst="rect">
            <a:avLst/>
          </a:prstGeom>
          <a:solidFill>
            <a:srgbClr val="CF122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9" name="Imagen 8" descr="FCB_graphics-06.png">
            <a:extLst>
              <a:ext uri="{FF2B5EF4-FFF2-40B4-BE49-F238E27FC236}">
                <a16:creationId xmlns:a16="http://schemas.microsoft.com/office/drawing/2014/main" id="{B4AF0D5C-44D6-4246-BB3E-E1DA095257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63" y="230833"/>
            <a:ext cx="334106" cy="3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99883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B86C92D2-A602-F343-8A73-F34CFD4C3AA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Marcador de título 1">
            <a:extLst>
              <a:ext uri="{FF2B5EF4-FFF2-40B4-BE49-F238E27FC236}">
                <a16:creationId xmlns:a16="http://schemas.microsoft.com/office/drawing/2014/main" id="{04030D20-8EBB-754F-8252-50BDBEF0EF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5308" y="1349764"/>
            <a:ext cx="6315698" cy="1514689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 algn="l">
              <a:lnSpc>
                <a:spcPct val="80000"/>
              </a:lnSpc>
              <a:defRPr sz="5500" b="0" baseline="0">
                <a:solidFill>
                  <a:schemeClr val="accent2"/>
                </a:solidFill>
                <a:latin typeface="FC BARCELONA Extrabold"/>
                <a:cs typeface="FC BARCELONA Extrabold"/>
              </a:defRPr>
            </a:lvl1pPr>
          </a:lstStyle>
          <a:p>
            <a:r>
              <a:rPr lang="es-ES" dirty="0" err="1"/>
              <a:t>Titol</a:t>
            </a:r>
            <a:br>
              <a:rPr lang="es-ES" dirty="0"/>
            </a:br>
            <a:r>
              <a:rPr lang="es-ES" dirty="0"/>
              <a:t>capítol</a:t>
            </a:r>
          </a:p>
        </p:txBody>
      </p:sp>
      <p:sp>
        <p:nvSpPr>
          <p:cNvPr id="13" name="Marcador de texto 5">
            <a:extLst>
              <a:ext uri="{FF2B5EF4-FFF2-40B4-BE49-F238E27FC236}">
                <a16:creationId xmlns:a16="http://schemas.microsoft.com/office/drawing/2014/main" id="{6AA31CCA-12FA-9344-9ED4-414DBEE22B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5307" y="973094"/>
            <a:ext cx="6315843" cy="2642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1pPr>
            <a:lvl2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2pPr>
            <a:lvl3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3pPr>
            <a:lvl4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4pPr>
            <a:lvl5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5pPr>
          </a:lstStyle>
          <a:p>
            <a:pPr lvl="0"/>
            <a:r>
              <a:rPr lang="es-ES_tradnl" dirty="0"/>
              <a:t>00</a:t>
            </a:r>
            <a:endParaRPr lang="es-ES" dirty="0"/>
          </a:p>
        </p:txBody>
      </p:sp>
      <p:sp>
        <p:nvSpPr>
          <p:cNvPr id="15" name="Marcador de texto 5">
            <a:extLst>
              <a:ext uri="{FF2B5EF4-FFF2-40B4-BE49-F238E27FC236}">
                <a16:creationId xmlns:a16="http://schemas.microsoft.com/office/drawing/2014/main" id="{68EC4767-401A-7C4D-9AB3-82974B1AB0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163" y="2864453"/>
            <a:ext cx="6315843" cy="2642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FC BARCELONA "/>
                <a:cs typeface="FC BARCELONA "/>
              </a:defRPr>
            </a:lvl1pPr>
            <a:lvl2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2pPr>
            <a:lvl3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3pPr>
            <a:lvl4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4pPr>
            <a:lvl5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5pPr>
          </a:lstStyle>
          <a:p>
            <a:pPr lvl="0"/>
            <a:r>
              <a:rPr lang="es-ES_tradnl" dirty="0"/>
              <a:t>SUBTITOL</a:t>
            </a:r>
            <a:endParaRPr lang="es-ES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DFA1504F-DEB1-1040-9ACE-77A6F20E9D7F}"/>
              </a:ext>
            </a:extLst>
          </p:cNvPr>
          <p:cNvSpPr/>
          <p:nvPr userDrawn="1"/>
        </p:nvSpPr>
        <p:spPr>
          <a:xfrm>
            <a:off x="4648" y="1048871"/>
            <a:ext cx="161365" cy="2079811"/>
          </a:xfrm>
          <a:prstGeom prst="rect">
            <a:avLst/>
          </a:prstGeom>
          <a:solidFill>
            <a:srgbClr val="1542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A78297AC-811F-9D40-9321-295289C04852}"/>
              </a:ext>
            </a:extLst>
          </p:cNvPr>
          <p:cNvSpPr/>
          <p:nvPr userDrawn="1"/>
        </p:nvSpPr>
        <p:spPr>
          <a:xfrm>
            <a:off x="8982635" y="1039906"/>
            <a:ext cx="161365" cy="1165411"/>
          </a:xfrm>
          <a:prstGeom prst="rect">
            <a:avLst/>
          </a:prstGeom>
          <a:solidFill>
            <a:srgbClr val="CF122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9" name="Imagen 8" descr="FCB_graphics-06.png">
            <a:extLst>
              <a:ext uri="{FF2B5EF4-FFF2-40B4-BE49-F238E27FC236}">
                <a16:creationId xmlns:a16="http://schemas.microsoft.com/office/drawing/2014/main" id="{9AC5ADD6-C6B1-9A43-A716-1D654DD527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63" y="230833"/>
            <a:ext cx="334106" cy="3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62370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792"/>
            <a:ext cx="9144000" cy="5137915"/>
          </a:xfrm>
          <a:prstGeom prst="rect">
            <a:avLst/>
          </a:prstGeom>
        </p:spPr>
      </p:pic>
      <p:sp>
        <p:nvSpPr>
          <p:cNvPr id="14" name="Marcador de título 1"/>
          <p:cNvSpPr>
            <a:spLocks noGrp="1"/>
          </p:cNvSpPr>
          <p:nvPr>
            <p:ph type="title" hasCustomPrompt="1"/>
          </p:nvPr>
        </p:nvSpPr>
        <p:spPr>
          <a:xfrm>
            <a:off x="345308" y="1365790"/>
            <a:ext cx="6315698" cy="1514689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 algn="l">
              <a:lnSpc>
                <a:spcPct val="80000"/>
              </a:lnSpc>
              <a:defRPr sz="5500" b="0" baseline="0">
                <a:solidFill>
                  <a:schemeClr val="accent2"/>
                </a:solidFill>
                <a:latin typeface="FC BARCELONA Extrabold"/>
                <a:cs typeface="FC BARCELONA Extrabold"/>
              </a:defRPr>
            </a:lvl1pPr>
          </a:lstStyle>
          <a:p>
            <a:r>
              <a:rPr lang="es-ES" dirty="0" err="1"/>
              <a:t>Titol</a:t>
            </a:r>
            <a:br>
              <a:rPr lang="es-ES" dirty="0"/>
            </a:br>
            <a:r>
              <a:rPr lang="es-ES" dirty="0"/>
              <a:t>capítol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 hasCustomPrompt="1"/>
          </p:nvPr>
        </p:nvSpPr>
        <p:spPr>
          <a:xfrm>
            <a:off x="345307" y="989120"/>
            <a:ext cx="6315843" cy="2642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1pPr>
            <a:lvl2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2pPr>
            <a:lvl3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3pPr>
            <a:lvl4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4pPr>
            <a:lvl5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5pPr>
          </a:lstStyle>
          <a:p>
            <a:pPr lvl="0"/>
            <a:r>
              <a:rPr lang="es-ES_tradnl" dirty="0"/>
              <a:t>00</a:t>
            </a:r>
            <a:endParaRPr lang="es-ES" dirty="0"/>
          </a:p>
        </p:txBody>
      </p:sp>
      <p:sp>
        <p:nvSpPr>
          <p:cNvPr id="23" name="Marcador de texto 5"/>
          <p:cNvSpPr>
            <a:spLocks noGrp="1"/>
          </p:cNvSpPr>
          <p:nvPr>
            <p:ph type="body" sz="quarter" idx="11" hasCustomPrompt="1"/>
          </p:nvPr>
        </p:nvSpPr>
        <p:spPr>
          <a:xfrm>
            <a:off x="345163" y="2880479"/>
            <a:ext cx="6315843" cy="2642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FC BARCELONA "/>
                <a:cs typeface="FC BARCELONA "/>
              </a:defRPr>
            </a:lvl1pPr>
            <a:lvl2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2pPr>
            <a:lvl3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3pPr>
            <a:lvl4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4pPr>
            <a:lvl5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5pPr>
          </a:lstStyle>
          <a:p>
            <a:pPr lvl="0"/>
            <a:r>
              <a:rPr lang="es-ES_tradnl" dirty="0"/>
              <a:t>SUBTITOL</a:t>
            </a:r>
            <a:endParaRPr lang="es-E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CD39314-4F0A-1F48-9688-D9F2AAD67611}"/>
              </a:ext>
            </a:extLst>
          </p:cNvPr>
          <p:cNvSpPr/>
          <p:nvPr userDrawn="1"/>
        </p:nvSpPr>
        <p:spPr>
          <a:xfrm>
            <a:off x="4648" y="1048871"/>
            <a:ext cx="161365" cy="2079811"/>
          </a:xfrm>
          <a:prstGeom prst="rect">
            <a:avLst/>
          </a:prstGeom>
          <a:solidFill>
            <a:srgbClr val="1542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68E3F5A-1949-434A-957F-F5F468213483}"/>
              </a:ext>
            </a:extLst>
          </p:cNvPr>
          <p:cNvSpPr/>
          <p:nvPr userDrawn="1"/>
        </p:nvSpPr>
        <p:spPr>
          <a:xfrm>
            <a:off x="8982635" y="1039906"/>
            <a:ext cx="161365" cy="1165411"/>
          </a:xfrm>
          <a:prstGeom prst="rect">
            <a:avLst/>
          </a:prstGeom>
          <a:solidFill>
            <a:srgbClr val="CF122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9" name="Imagen 8" descr="FCB_graphics-06.png">
            <a:extLst>
              <a:ext uri="{FF2B5EF4-FFF2-40B4-BE49-F238E27FC236}">
                <a16:creationId xmlns:a16="http://schemas.microsoft.com/office/drawing/2014/main" id="{D9ED685E-E50F-A54F-ACF7-5245DD6388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63" y="230833"/>
            <a:ext cx="334106" cy="3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1888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792"/>
            <a:ext cx="9144000" cy="5137915"/>
          </a:xfrm>
          <a:prstGeom prst="rect">
            <a:avLst/>
          </a:prstGeom>
        </p:spPr>
      </p:pic>
      <p:sp>
        <p:nvSpPr>
          <p:cNvPr id="14" name="Marcador de título 1"/>
          <p:cNvSpPr>
            <a:spLocks noGrp="1"/>
          </p:cNvSpPr>
          <p:nvPr>
            <p:ph type="title" hasCustomPrompt="1"/>
          </p:nvPr>
        </p:nvSpPr>
        <p:spPr>
          <a:xfrm>
            <a:off x="345308" y="1425541"/>
            <a:ext cx="6315698" cy="1514689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 algn="l">
              <a:lnSpc>
                <a:spcPct val="80000"/>
              </a:lnSpc>
              <a:defRPr sz="5500" b="0" baseline="0">
                <a:solidFill>
                  <a:schemeClr val="accent2"/>
                </a:solidFill>
                <a:latin typeface="FC BARCELONA Extrabold"/>
                <a:cs typeface="FC BARCELONA Extrabold"/>
              </a:defRPr>
            </a:lvl1pPr>
          </a:lstStyle>
          <a:p>
            <a:r>
              <a:rPr lang="es-ES" dirty="0" err="1"/>
              <a:t>Titol</a:t>
            </a:r>
            <a:br>
              <a:rPr lang="es-ES" dirty="0"/>
            </a:br>
            <a:r>
              <a:rPr lang="es-ES" dirty="0"/>
              <a:t>capítol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 hasCustomPrompt="1"/>
          </p:nvPr>
        </p:nvSpPr>
        <p:spPr>
          <a:xfrm>
            <a:off x="345307" y="1048871"/>
            <a:ext cx="6315843" cy="2642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1pPr>
            <a:lvl2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2pPr>
            <a:lvl3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3pPr>
            <a:lvl4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4pPr>
            <a:lvl5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5pPr>
          </a:lstStyle>
          <a:p>
            <a:pPr lvl="0"/>
            <a:r>
              <a:rPr lang="es-ES_tradnl" dirty="0"/>
              <a:t>00</a:t>
            </a:r>
            <a:endParaRPr lang="es-ES" dirty="0"/>
          </a:p>
        </p:txBody>
      </p:sp>
      <p:sp>
        <p:nvSpPr>
          <p:cNvPr id="23" name="Marcador de texto 5"/>
          <p:cNvSpPr>
            <a:spLocks noGrp="1"/>
          </p:cNvSpPr>
          <p:nvPr>
            <p:ph type="body" sz="quarter" idx="11" hasCustomPrompt="1"/>
          </p:nvPr>
        </p:nvSpPr>
        <p:spPr>
          <a:xfrm>
            <a:off x="345163" y="2940230"/>
            <a:ext cx="6315843" cy="15213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 algn="l">
              <a:buFont typeface="Lucida Grande"/>
              <a:buChar char="&gt;"/>
              <a:defRPr sz="1600">
                <a:solidFill>
                  <a:schemeClr val="bg1"/>
                </a:solidFill>
                <a:latin typeface="FC BARCELONA "/>
                <a:cs typeface="FC BARCELONA "/>
              </a:defRPr>
            </a:lvl1pPr>
            <a:lvl2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2pPr>
            <a:lvl3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3pPr>
            <a:lvl4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4pPr>
            <a:lvl5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5pPr>
          </a:lstStyle>
          <a:p>
            <a:pPr lvl="0"/>
            <a:r>
              <a:rPr lang="es-ES_tradnl" dirty="0"/>
              <a:t>SUBTITOL</a:t>
            </a:r>
          </a:p>
          <a:p>
            <a:pPr lvl="0"/>
            <a:endParaRPr lang="es-ES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712AECB-1E47-3948-9CD9-57CD6A07658F}"/>
              </a:ext>
            </a:extLst>
          </p:cNvPr>
          <p:cNvSpPr/>
          <p:nvPr userDrawn="1"/>
        </p:nvSpPr>
        <p:spPr>
          <a:xfrm>
            <a:off x="4648" y="1048871"/>
            <a:ext cx="161365" cy="2079811"/>
          </a:xfrm>
          <a:prstGeom prst="rect">
            <a:avLst/>
          </a:prstGeom>
          <a:solidFill>
            <a:srgbClr val="1542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DA017AA-5D61-5142-AE18-4B0777203BC5}"/>
              </a:ext>
            </a:extLst>
          </p:cNvPr>
          <p:cNvSpPr/>
          <p:nvPr userDrawn="1"/>
        </p:nvSpPr>
        <p:spPr>
          <a:xfrm>
            <a:off x="8982635" y="1039906"/>
            <a:ext cx="161365" cy="1165411"/>
          </a:xfrm>
          <a:prstGeom prst="rect">
            <a:avLst/>
          </a:prstGeom>
          <a:solidFill>
            <a:srgbClr val="CF122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9" name="Imagen 8" descr="FCB_graphics-06.png">
            <a:extLst>
              <a:ext uri="{FF2B5EF4-FFF2-40B4-BE49-F238E27FC236}">
                <a16:creationId xmlns:a16="http://schemas.microsoft.com/office/drawing/2014/main" id="{FCA4C81A-4D13-0C4B-98D0-F8A4B3A737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63" y="230833"/>
            <a:ext cx="334106" cy="3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70656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792"/>
            <a:ext cx="9144000" cy="5137915"/>
          </a:xfrm>
          <a:prstGeom prst="rect">
            <a:avLst/>
          </a:prstGeom>
        </p:spPr>
      </p:pic>
      <p:sp>
        <p:nvSpPr>
          <p:cNvPr id="14" name="Marcador de título 1"/>
          <p:cNvSpPr>
            <a:spLocks noGrp="1"/>
          </p:cNvSpPr>
          <p:nvPr>
            <p:ph type="title" hasCustomPrompt="1"/>
          </p:nvPr>
        </p:nvSpPr>
        <p:spPr>
          <a:xfrm>
            <a:off x="345308" y="2857408"/>
            <a:ext cx="6315698" cy="1514689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 algn="l">
              <a:lnSpc>
                <a:spcPct val="80000"/>
              </a:lnSpc>
              <a:defRPr sz="5500" b="0" baseline="0">
                <a:solidFill>
                  <a:schemeClr val="accent2"/>
                </a:solidFill>
                <a:latin typeface="FC BARCELONA Extrabold"/>
                <a:cs typeface="FC BARCELONA Extrabold"/>
              </a:defRPr>
            </a:lvl1pPr>
          </a:lstStyle>
          <a:p>
            <a:r>
              <a:rPr lang="es-ES" dirty="0" err="1"/>
              <a:t>Titol</a:t>
            </a:r>
            <a:br>
              <a:rPr lang="es-ES" dirty="0"/>
            </a:br>
            <a:r>
              <a:rPr lang="es-ES" dirty="0"/>
              <a:t>capítol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 hasCustomPrompt="1"/>
          </p:nvPr>
        </p:nvSpPr>
        <p:spPr>
          <a:xfrm>
            <a:off x="345307" y="2480738"/>
            <a:ext cx="6315843" cy="2642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1pPr>
            <a:lvl2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2pPr>
            <a:lvl3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3pPr>
            <a:lvl4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4pPr>
            <a:lvl5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5pPr>
          </a:lstStyle>
          <a:p>
            <a:pPr lvl="0"/>
            <a:r>
              <a:rPr lang="es-ES_tradnl" dirty="0"/>
              <a:t>00</a:t>
            </a:r>
            <a:endParaRPr lang="es-ES" dirty="0"/>
          </a:p>
        </p:txBody>
      </p:sp>
      <p:sp>
        <p:nvSpPr>
          <p:cNvPr id="23" name="Marcador de texto 5"/>
          <p:cNvSpPr>
            <a:spLocks noGrp="1"/>
          </p:cNvSpPr>
          <p:nvPr>
            <p:ph type="body" sz="quarter" idx="11" hasCustomPrompt="1"/>
          </p:nvPr>
        </p:nvSpPr>
        <p:spPr>
          <a:xfrm>
            <a:off x="345163" y="4372097"/>
            <a:ext cx="6315843" cy="2642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FC BARCELONA "/>
                <a:cs typeface="FC BARCELONA "/>
              </a:defRPr>
            </a:lvl1pPr>
            <a:lvl2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2pPr>
            <a:lvl3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3pPr>
            <a:lvl4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4pPr>
            <a:lvl5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5pPr>
          </a:lstStyle>
          <a:p>
            <a:pPr lvl="0"/>
            <a:r>
              <a:rPr lang="es-ES_tradnl" dirty="0"/>
              <a:t>SUBTITOL</a:t>
            </a:r>
            <a:endParaRPr lang="es-ES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FD28EAB-054C-F14B-A58D-1619C7BB82C1}"/>
              </a:ext>
            </a:extLst>
          </p:cNvPr>
          <p:cNvSpPr/>
          <p:nvPr userDrawn="1"/>
        </p:nvSpPr>
        <p:spPr>
          <a:xfrm>
            <a:off x="4648" y="1048871"/>
            <a:ext cx="161365" cy="2079811"/>
          </a:xfrm>
          <a:prstGeom prst="rect">
            <a:avLst/>
          </a:prstGeom>
          <a:solidFill>
            <a:srgbClr val="1542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34B17EE-6164-704B-A691-14DCC497BC9A}"/>
              </a:ext>
            </a:extLst>
          </p:cNvPr>
          <p:cNvSpPr/>
          <p:nvPr userDrawn="1"/>
        </p:nvSpPr>
        <p:spPr>
          <a:xfrm>
            <a:off x="8982635" y="1039906"/>
            <a:ext cx="161365" cy="1165411"/>
          </a:xfrm>
          <a:prstGeom prst="rect">
            <a:avLst/>
          </a:prstGeom>
          <a:solidFill>
            <a:srgbClr val="CF122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9" name="Imagen 8" descr="FCB_graphics-06.png">
            <a:extLst>
              <a:ext uri="{FF2B5EF4-FFF2-40B4-BE49-F238E27FC236}">
                <a16:creationId xmlns:a16="http://schemas.microsoft.com/office/drawing/2014/main" id="{34D378F3-D3C6-104E-B7FD-ADDD828319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63" y="230833"/>
            <a:ext cx="334106" cy="3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18880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792"/>
            <a:ext cx="9144000" cy="5137915"/>
          </a:xfrm>
          <a:prstGeom prst="rect">
            <a:avLst/>
          </a:prstGeom>
        </p:spPr>
      </p:pic>
      <p:sp>
        <p:nvSpPr>
          <p:cNvPr id="14" name="Marcador de título 1"/>
          <p:cNvSpPr>
            <a:spLocks noGrp="1"/>
          </p:cNvSpPr>
          <p:nvPr>
            <p:ph type="title" hasCustomPrompt="1"/>
          </p:nvPr>
        </p:nvSpPr>
        <p:spPr>
          <a:xfrm>
            <a:off x="345308" y="1425541"/>
            <a:ext cx="6315698" cy="1514689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 algn="l">
              <a:lnSpc>
                <a:spcPct val="80000"/>
              </a:lnSpc>
              <a:defRPr sz="5500" b="0" baseline="0">
                <a:solidFill>
                  <a:schemeClr val="accent2"/>
                </a:solidFill>
                <a:latin typeface="FC BARCELONA Extrabold"/>
                <a:cs typeface="FC BARCELONA Extrabold"/>
              </a:defRPr>
            </a:lvl1pPr>
          </a:lstStyle>
          <a:p>
            <a:r>
              <a:rPr lang="es-ES" dirty="0" err="1"/>
              <a:t>Titol</a:t>
            </a:r>
            <a:br>
              <a:rPr lang="es-ES" dirty="0"/>
            </a:br>
            <a:r>
              <a:rPr lang="es-ES" dirty="0"/>
              <a:t>capítol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 hasCustomPrompt="1"/>
          </p:nvPr>
        </p:nvSpPr>
        <p:spPr>
          <a:xfrm>
            <a:off x="345307" y="1048871"/>
            <a:ext cx="6315843" cy="2642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1pPr>
            <a:lvl2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2pPr>
            <a:lvl3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3pPr>
            <a:lvl4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4pPr>
            <a:lvl5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5pPr>
          </a:lstStyle>
          <a:p>
            <a:pPr lvl="0"/>
            <a:r>
              <a:rPr lang="es-ES_tradnl" dirty="0"/>
              <a:t>00</a:t>
            </a:r>
            <a:endParaRPr lang="es-ES" dirty="0"/>
          </a:p>
        </p:txBody>
      </p:sp>
      <p:sp>
        <p:nvSpPr>
          <p:cNvPr id="23" name="Marcador de texto 5"/>
          <p:cNvSpPr>
            <a:spLocks noGrp="1"/>
          </p:cNvSpPr>
          <p:nvPr>
            <p:ph type="body" sz="quarter" idx="11" hasCustomPrompt="1"/>
          </p:nvPr>
        </p:nvSpPr>
        <p:spPr>
          <a:xfrm>
            <a:off x="345163" y="2940230"/>
            <a:ext cx="6315843" cy="15213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 algn="l">
              <a:buFont typeface="Lucida Grande"/>
              <a:buChar char="&gt;"/>
              <a:defRPr sz="1600">
                <a:solidFill>
                  <a:schemeClr val="bg1"/>
                </a:solidFill>
                <a:latin typeface="FC BARCELONA "/>
                <a:cs typeface="FC BARCELONA "/>
              </a:defRPr>
            </a:lvl1pPr>
            <a:lvl2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2pPr>
            <a:lvl3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3pPr>
            <a:lvl4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4pPr>
            <a:lvl5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5pPr>
          </a:lstStyle>
          <a:p>
            <a:pPr lvl="0"/>
            <a:r>
              <a:rPr lang="es-ES_tradnl" dirty="0"/>
              <a:t>SUBTITOL</a:t>
            </a:r>
          </a:p>
          <a:p>
            <a:pPr lvl="0"/>
            <a:endParaRPr lang="es-ES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F0F986C-4105-1F47-8ADE-99D17CF4E4E5}"/>
              </a:ext>
            </a:extLst>
          </p:cNvPr>
          <p:cNvSpPr/>
          <p:nvPr userDrawn="1"/>
        </p:nvSpPr>
        <p:spPr>
          <a:xfrm>
            <a:off x="4648" y="1048871"/>
            <a:ext cx="161365" cy="2079811"/>
          </a:xfrm>
          <a:prstGeom prst="rect">
            <a:avLst/>
          </a:prstGeom>
          <a:solidFill>
            <a:srgbClr val="1542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C77052B-CC9F-2446-B17E-743402A2F64D}"/>
              </a:ext>
            </a:extLst>
          </p:cNvPr>
          <p:cNvSpPr/>
          <p:nvPr userDrawn="1"/>
        </p:nvSpPr>
        <p:spPr>
          <a:xfrm>
            <a:off x="8982635" y="1039906"/>
            <a:ext cx="161365" cy="1165411"/>
          </a:xfrm>
          <a:prstGeom prst="rect">
            <a:avLst/>
          </a:prstGeom>
          <a:solidFill>
            <a:srgbClr val="CF122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9" name="Imagen 8" descr="FCB_graphics-06.png">
            <a:extLst>
              <a:ext uri="{FF2B5EF4-FFF2-40B4-BE49-F238E27FC236}">
                <a16:creationId xmlns:a16="http://schemas.microsoft.com/office/drawing/2014/main" id="{ED8B69A1-D587-E34C-A2DE-6CDB93F1D0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63" y="230833"/>
            <a:ext cx="334106" cy="3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7065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9433498-D1A9-3544-BE0F-EE6DE055677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AC79A1A-4BA2-5646-B2C9-006168FDD1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87700" y="1168400"/>
            <a:ext cx="2768600" cy="28067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2B709B36-E4C5-0747-9E1F-B6639787F346}"/>
              </a:ext>
            </a:extLst>
          </p:cNvPr>
          <p:cNvSpPr/>
          <p:nvPr userDrawn="1"/>
        </p:nvSpPr>
        <p:spPr>
          <a:xfrm>
            <a:off x="4648" y="1048871"/>
            <a:ext cx="161365" cy="2079811"/>
          </a:xfrm>
          <a:prstGeom prst="rect">
            <a:avLst/>
          </a:prstGeom>
          <a:solidFill>
            <a:srgbClr val="1542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5D9E91D-AADB-F743-820F-A440BADA65AB}"/>
              </a:ext>
            </a:extLst>
          </p:cNvPr>
          <p:cNvSpPr/>
          <p:nvPr userDrawn="1"/>
        </p:nvSpPr>
        <p:spPr>
          <a:xfrm>
            <a:off x="8982635" y="1039906"/>
            <a:ext cx="161365" cy="1165411"/>
          </a:xfrm>
          <a:prstGeom prst="rect">
            <a:avLst/>
          </a:prstGeom>
          <a:solidFill>
            <a:srgbClr val="CF122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39654922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792"/>
            <a:ext cx="9144000" cy="5137915"/>
          </a:xfrm>
          <a:prstGeom prst="rect">
            <a:avLst/>
          </a:prstGeom>
        </p:spPr>
      </p:pic>
      <p:sp>
        <p:nvSpPr>
          <p:cNvPr id="14" name="Marcador de título 1"/>
          <p:cNvSpPr>
            <a:spLocks noGrp="1"/>
          </p:cNvSpPr>
          <p:nvPr>
            <p:ph type="title" hasCustomPrompt="1"/>
          </p:nvPr>
        </p:nvSpPr>
        <p:spPr>
          <a:xfrm>
            <a:off x="345308" y="2857408"/>
            <a:ext cx="6315698" cy="1514689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 algn="l">
              <a:lnSpc>
                <a:spcPct val="80000"/>
              </a:lnSpc>
              <a:defRPr sz="5500" b="0" baseline="0">
                <a:solidFill>
                  <a:schemeClr val="accent2"/>
                </a:solidFill>
                <a:latin typeface="FC BARCELONA Extrabold"/>
                <a:cs typeface="FC BARCELONA Extrabold"/>
              </a:defRPr>
            </a:lvl1pPr>
          </a:lstStyle>
          <a:p>
            <a:r>
              <a:rPr lang="es-ES" dirty="0" err="1"/>
              <a:t>Titol</a:t>
            </a:r>
            <a:br>
              <a:rPr lang="es-ES" dirty="0"/>
            </a:br>
            <a:r>
              <a:rPr lang="es-ES" dirty="0"/>
              <a:t>capítol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 hasCustomPrompt="1"/>
          </p:nvPr>
        </p:nvSpPr>
        <p:spPr>
          <a:xfrm>
            <a:off x="345307" y="2480738"/>
            <a:ext cx="6315843" cy="2642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1pPr>
            <a:lvl2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2pPr>
            <a:lvl3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3pPr>
            <a:lvl4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4pPr>
            <a:lvl5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5pPr>
          </a:lstStyle>
          <a:p>
            <a:pPr lvl="0"/>
            <a:r>
              <a:rPr lang="es-ES_tradnl" dirty="0"/>
              <a:t>00</a:t>
            </a:r>
            <a:endParaRPr lang="es-ES" dirty="0"/>
          </a:p>
        </p:txBody>
      </p:sp>
      <p:sp>
        <p:nvSpPr>
          <p:cNvPr id="23" name="Marcador de texto 5"/>
          <p:cNvSpPr>
            <a:spLocks noGrp="1"/>
          </p:cNvSpPr>
          <p:nvPr>
            <p:ph type="body" sz="quarter" idx="11" hasCustomPrompt="1"/>
          </p:nvPr>
        </p:nvSpPr>
        <p:spPr>
          <a:xfrm>
            <a:off x="345163" y="4372097"/>
            <a:ext cx="6315843" cy="2642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FC BARCELONA "/>
                <a:cs typeface="FC BARCELONA "/>
              </a:defRPr>
            </a:lvl1pPr>
            <a:lvl2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2pPr>
            <a:lvl3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3pPr>
            <a:lvl4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4pPr>
            <a:lvl5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5pPr>
          </a:lstStyle>
          <a:p>
            <a:pPr lvl="0"/>
            <a:r>
              <a:rPr lang="es-ES_tradnl" dirty="0"/>
              <a:t>SUBTITOL</a:t>
            </a:r>
            <a:endParaRPr lang="es-ES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AD34CD2-496C-4048-AE2B-26C4E7A4BBF5}"/>
              </a:ext>
            </a:extLst>
          </p:cNvPr>
          <p:cNvSpPr/>
          <p:nvPr userDrawn="1"/>
        </p:nvSpPr>
        <p:spPr>
          <a:xfrm>
            <a:off x="4648" y="1048871"/>
            <a:ext cx="161365" cy="2079811"/>
          </a:xfrm>
          <a:prstGeom prst="rect">
            <a:avLst/>
          </a:prstGeom>
          <a:solidFill>
            <a:srgbClr val="1542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2A1DCC4-0DCD-2742-86C0-2D918FA7394C}"/>
              </a:ext>
            </a:extLst>
          </p:cNvPr>
          <p:cNvSpPr/>
          <p:nvPr userDrawn="1"/>
        </p:nvSpPr>
        <p:spPr>
          <a:xfrm>
            <a:off x="8982635" y="1039906"/>
            <a:ext cx="161365" cy="1165411"/>
          </a:xfrm>
          <a:prstGeom prst="rect">
            <a:avLst/>
          </a:prstGeom>
          <a:solidFill>
            <a:srgbClr val="CF122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9" name="Imagen 8" descr="FCB_graphics-06.png">
            <a:extLst>
              <a:ext uri="{FF2B5EF4-FFF2-40B4-BE49-F238E27FC236}">
                <a16:creationId xmlns:a16="http://schemas.microsoft.com/office/drawing/2014/main" id="{35E5451A-A685-CE4E-8946-F884AC050E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63" y="230833"/>
            <a:ext cx="334106" cy="3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18880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9433498-D1A9-3544-BE0F-EE6DE055677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AC79A1A-4BA2-5646-B2C9-006168FDD1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3758" y="1569909"/>
            <a:ext cx="1976483" cy="2003682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2B709B36-E4C5-0747-9E1F-B6639787F346}"/>
              </a:ext>
            </a:extLst>
          </p:cNvPr>
          <p:cNvSpPr/>
          <p:nvPr userDrawn="1"/>
        </p:nvSpPr>
        <p:spPr>
          <a:xfrm>
            <a:off x="4648" y="1048871"/>
            <a:ext cx="161365" cy="2079811"/>
          </a:xfrm>
          <a:prstGeom prst="rect">
            <a:avLst/>
          </a:prstGeom>
          <a:solidFill>
            <a:srgbClr val="1542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5D9E91D-AADB-F743-820F-A440BADA65AB}"/>
              </a:ext>
            </a:extLst>
          </p:cNvPr>
          <p:cNvSpPr/>
          <p:nvPr userDrawn="1"/>
        </p:nvSpPr>
        <p:spPr>
          <a:xfrm>
            <a:off x="8982635" y="1039906"/>
            <a:ext cx="161365" cy="1165411"/>
          </a:xfrm>
          <a:prstGeom prst="rect">
            <a:avLst/>
          </a:prstGeom>
          <a:solidFill>
            <a:srgbClr val="CF122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45693661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8D5DA888-29BA-F04B-A11F-73FBC6793F1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61000">
                <a:schemeClr val="accent1"/>
              </a:gs>
              <a:gs pos="100000">
                <a:schemeClr val="accent4"/>
              </a:gs>
            </a:gsLst>
            <a:lin ang="5400000" scaled="1"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772581F-D8F6-1F4B-A9C1-5EFDE20E3688}"/>
              </a:ext>
            </a:extLst>
          </p:cNvPr>
          <p:cNvSpPr/>
          <p:nvPr userDrawn="1"/>
        </p:nvSpPr>
        <p:spPr>
          <a:xfrm>
            <a:off x="4648" y="1048871"/>
            <a:ext cx="161365" cy="2079811"/>
          </a:xfrm>
          <a:prstGeom prst="rect">
            <a:avLst/>
          </a:prstGeom>
          <a:solidFill>
            <a:srgbClr val="1542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1B26E83-63AE-E04D-AD65-5E466EBEA023}"/>
              </a:ext>
            </a:extLst>
          </p:cNvPr>
          <p:cNvSpPr/>
          <p:nvPr userDrawn="1"/>
        </p:nvSpPr>
        <p:spPr>
          <a:xfrm>
            <a:off x="8982635" y="1039906"/>
            <a:ext cx="161365" cy="1165411"/>
          </a:xfrm>
          <a:prstGeom prst="rect">
            <a:avLst/>
          </a:prstGeom>
          <a:solidFill>
            <a:srgbClr val="CF122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9" name="Marcador de título 1">
            <a:extLst>
              <a:ext uri="{FF2B5EF4-FFF2-40B4-BE49-F238E27FC236}">
                <a16:creationId xmlns:a16="http://schemas.microsoft.com/office/drawing/2014/main" id="{7E0BF3E0-7C2B-A441-9A08-4BEDEDCE41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5308" y="871854"/>
            <a:ext cx="6315698" cy="1514689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 algn="l">
              <a:lnSpc>
                <a:spcPct val="80000"/>
              </a:lnSpc>
              <a:defRPr sz="5500" b="0" baseline="0">
                <a:solidFill>
                  <a:schemeClr val="accent2"/>
                </a:solidFill>
                <a:latin typeface="FC BARCELONA Extrabold"/>
                <a:cs typeface="FC BARCELONA Extrabold"/>
              </a:defRPr>
            </a:lvl1pPr>
          </a:lstStyle>
          <a:p>
            <a:r>
              <a:rPr lang="es-ES" dirty="0" err="1"/>
              <a:t>Titol</a:t>
            </a:r>
            <a:br>
              <a:rPr lang="es-ES" dirty="0"/>
            </a:br>
            <a:r>
              <a:rPr lang="es-ES" dirty="0"/>
              <a:t>capítol</a:t>
            </a:r>
          </a:p>
        </p:txBody>
      </p:sp>
      <p:sp>
        <p:nvSpPr>
          <p:cNvPr id="13" name="Marcador de texto 5">
            <a:extLst>
              <a:ext uri="{FF2B5EF4-FFF2-40B4-BE49-F238E27FC236}">
                <a16:creationId xmlns:a16="http://schemas.microsoft.com/office/drawing/2014/main" id="{2119A972-1553-B14D-8152-F0D9EB7384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5307" y="495184"/>
            <a:ext cx="6315843" cy="2642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1pPr>
            <a:lvl2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2pPr>
            <a:lvl3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3pPr>
            <a:lvl4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4pPr>
            <a:lvl5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5pPr>
          </a:lstStyle>
          <a:p>
            <a:pPr lvl="0"/>
            <a:r>
              <a:rPr lang="es-ES_tradnl" dirty="0"/>
              <a:t>00</a:t>
            </a:r>
            <a:endParaRPr lang="es-ES" dirty="0"/>
          </a:p>
        </p:txBody>
      </p:sp>
      <p:sp>
        <p:nvSpPr>
          <p:cNvPr id="15" name="Marcador de texto 5">
            <a:extLst>
              <a:ext uri="{FF2B5EF4-FFF2-40B4-BE49-F238E27FC236}">
                <a16:creationId xmlns:a16="http://schemas.microsoft.com/office/drawing/2014/main" id="{2750E5D2-85DD-3D4E-B00C-6D065FA676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163" y="2386543"/>
            <a:ext cx="6315843" cy="2642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FC BARCELONA "/>
                <a:cs typeface="FC BARCELONA "/>
              </a:defRPr>
            </a:lvl1pPr>
            <a:lvl2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2pPr>
            <a:lvl3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3pPr>
            <a:lvl4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4pPr>
            <a:lvl5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5pPr>
          </a:lstStyle>
          <a:p>
            <a:pPr lvl="0"/>
            <a:r>
              <a:rPr lang="es-ES_tradnl" dirty="0"/>
              <a:t>SUBTITOL</a:t>
            </a:r>
            <a:endParaRPr lang="es-ES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17DC5530-7653-F641-AB70-2CDE1B6259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68456" y="417468"/>
            <a:ext cx="413452" cy="41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40743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B86C92D2-A602-F343-8A73-F34CFD4C3AA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DFA1504F-DEB1-1040-9ACE-77A6F20E9D7F}"/>
              </a:ext>
            </a:extLst>
          </p:cNvPr>
          <p:cNvSpPr/>
          <p:nvPr userDrawn="1"/>
        </p:nvSpPr>
        <p:spPr>
          <a:xfrm>
            <a:off x="4648" y="1048871"/>
            <a:ext cx="161365" cy="2079811"/>
          </a:xfrm>
          <a:prstGeom prst="rect">
            <a:avLst/>
          </a:prstGeom>
          <a:solidFill>
            <a:srgbClr val="1542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A78297AC-811F-9D40-9321-295289C04852}"/>
              </a:ext>
            </a:extLst>
          </p:cNvPr>
          <p:cNvSpPr/>
          <p:nvPr userDrawn="1"/>
        </p:nvSpPr>
        <p:spPr>
          <a:xfrm>
            <a:off x="8982635" y="1039906"/>
            <a:ext cx="161365" cy="1165411"/>
          </a:xfrm>
          <a:prstGeom prst="rect">
            <a:avLst/>
          </a:prstGeom>
          <a:solidFill>
            <a:srgbClr val="CF122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9781B48-FAF5-A702-C6F2-1BF8D4B145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56976" y="218758"/>
            <a:ext cx="430194" cy="4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6661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792"/>
            <a:ext cx="9144000" cy="513791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BCD39314-4F0A-1F48-9688-D9F2AAD67611}"/>
              </a:ext>
            </a:extLst>
          </p:cNvPr>
          <p:cNvSpPr/>
          <p:nvPr userDrawn="1"/>
        </p:nvSpPr>
        <p:spPr>
          <a:xfrm>
            <a:off x="4648" y="1048871"/>
            <a:ext cx="161365" cy="2079811"/>
          </a:xfrm>
          <a:prstGeom prst="rect">
            <a:avLst/>
          </a:prstGeom>
          <a:solidFill>
            <a:srgbClr val="1542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68E3F5A-1949-434A-957F-F5F468213483}"/>
              </a:ext>
            </a:extLst>
          </p:cNvPr>
          <p:cNvSpPr/>
          <p:nvPr userDrawn="1"/>
        </p:nvSpPr>
        <p:spPr>
          <a:xfrm>
            <a:off x="8982635" y="1039906"/>
            <a:ext cx="161365" cy="1165411"/>
          </a:xfrm>
          <a:prstGeom prst="rect">
            <a:avLst/>
          </a:prstGeom>
          <a:solidFill>
            <a:srgbClr val="CF122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9" name="Marcador de título 1">
            <a:extLst>
              <a:ext uri="{FF2B5EF4-FFF2-40B4-BE49-F238E27FC236}">
                <a16:creationId xmlns:a16="http://schemas.microsoft.com/office/drawing/2014/main" id="{5EC26E63-416D-A646-A3DF-1D78445AF4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5308" y="871854"/>
            <a:ext cx="6315698" cy="1514689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 algn="l">
              <a:lnSpc>
                <a:spcPct val="80000"/>
              </a:lnSpc>
              <a:defRPr sz="5500" b="0" baseline="0">
                <a:solidFill>
                  <a:schemeClr val="accent2"/>
                </a:solidFill>
                <a:latin typeface="FC BARCELONA Extrabold"/>
                <a:cs typeface="FC BARCELONA Extrabold"/>
              </a:defRPr>
            </a:lvl1pPr>
          </a:lstStyle>
          <a:p>
            <a:r>
              <a:rPr lang="es-ES" dirty="0" err="1"/>
              <a:t>Titol</a:t>
            </a:r>
            <a:br>
              <a:rPr lang="es-ES" dirty="0"/>
            </a:br>
            <a:r>
              <a:rPr lang="es-ES" dirty="0"/>
              <a:t>capítol</a:t>
            </a:r>
          </a:p>
        </p:txBody>
      </p:sp>
      <p:sp>
        <p:nvSpPr>
          <p:cNvPr id="13" name="Marcador de texto 5">
            <a:extLst>
              <a:ext uri="{FF2B5EF4-FFF2-40B4-BE49-F238E27FC236}">
                <a16:creationId xmlns:a16="http://schemas.microsoft.com/office/drawing/2014/main" id="{41413CF8-E384-D942-997F-A39F4C50C2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5307" y="495184"/>
            <a:ext cx="6315843" cy="2642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1pPr>
            <a:lvl2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2pPr>
            <a:lvl3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3pPr>
            <a:lvl4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4pPr>
            <a:lvl5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5pPr>
          </a:lstStyle>
          <a:p>
            <a:pPr lvl="0"/>
            <a:r>
              <a:rPr lang="es-ES_tradnl" dirty="0"/>
              <a:t>00</a:t>
            </a:r>
            <a:endParaRPr lang="es-ES" dirty="0"/>
          </a:p>
        </p:txBody>
      </p:sp>
      <p:sp>
        <p:nvSpPr>
          <p:cNvPr id="15" name="Marcador de texto 5">
            <a:extLst>
              <a:ext uri="{FF2B5EF4-FFF2-40B4-BE49-F238E27FC236}">
                <a16:creationId xmlns:a16="http://schemas.microsoft.com/office/drawing/2014/main" id="{EF3E7B11-B891-D14E-AC0C-4E3576FCDC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163" y="2386543"/>
            <a:ext cx="6315843" cy="2642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FC BARCELONA "/>
                <a:cs typeface="FC BARCELONA "/>
              </a:defRPr>
            </a:lvl1pPr>
            <a:lvl2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2pPr>
            <a:lvl3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3pPr>
            <a:lvl4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4pPr>
            <a:lvl5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5pPr>
          </a:lstStyle>
          <a:p>
            <a:pPr lvl="0"/>
            <a:r>
              <a:rPr lang="es-ES_tradnl" dirty="0"/>
              <a:t>SUBTITOL</a:t>
            </a:r>
            <a:endParaRPr lang="es-ES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117B6FF2-79CF-0B47-AEC2-A0ABFD81F2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68456" y="417468"/>
            <a:ext cx="413452" cy="41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14294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792"/>
            <a:ext cx="9144000" cy="5137915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D712AECB-1E47-3948-9CD9-57CD6A07658F}"/>
              </a:ext>
            </a:extLst>
          </p:cNvPr>
          <p:cNvSpPr/>
          <p:nvPr userDrawn="1"/>
        </p:nvSpPr>
        <p:spPr>
          <a:xfrm>
            <a:off x="4648" y="1048871"/>
            <a:ext cx="161365" cy="2079811"/>
          </a:xfrm>
          <a:prstGeom prst="rect">
            <a:avLst/>
          </a:prstGeom>
          <a:solidFill>
            <a:srgbClr val="1542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DA017AA-5D61-5142-AE18-4B0777203BC5}"/>
              </a:ext>
            </a:extLst>
          </p:cNvPr>
          <p:cNvSpPr/>
          <p:nvPr userDrawn="1"/>
        </p:nvSpPr>
        <p:spPr>
          <a:xfrm>
            <a:off x="8982635" y="1039906"/>
            <a:ext cx="161365" cy="1165411"/>
          </a:xfrm>
          <a:prstGeom prst="rect">
            <a:avLst/>
          </a:prstGeom>
          <a:solidFill>
            <a:srgbClr val="CF122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7" name="Marcador de título 1">
            <a:extLst>
              <a:ext uri="{FF2B5EF4-FFF2-40B4-BE49-F238E27FC236}">
                <a16:creationId xmlns:a16="http://schemas.microsoft.com/office/drawing/2014/main" id="{53727C00-B47E-034E-B32B-5D62870FED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5308" y="871854"/>
            <a:ext cx="6315698" cy="1514689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 algn="l">
              <a:lnSpc>
                <a:spcPct val="80000"/>
              </a:lnSpc>
              <a:defRPr sz="5500" b="0" baseline="0">
                <a:solidFill>
                  <a:schemeClr val="accent2"/>
                </a:solidFill>
                <a:latin typeface="FC BARCELONA Extrabold"/>
                <a:cs typeface="FC BARCELONA Extrabold"/>
              </a:defRPr>
            </a:lvl1pPr>
          </a:lstStyle>
          <a:p>
            <a:r>
              <a:rPr lang="es-ES" dirty="0" err="1"/>
              <a:t>Titol</a:t>
            </a:r>
            <a:br>
              <a:rPr lang="es-ES" dirty="0"/>
            </a:br>
            <a:r>
              <a:rPr lang="es-ES" dirty="0"/>
              <a:t>capítol</a:t>
            </a:r>
          </a:p>
        </p:txBody>
      </p:sp>
      <p:sp>
        <p:nvSpPr>
          <p:cNvPr id="18" name="Marcador de texto 5">
            <a:extLst>
              <a:ext uri="{FF2B5EF4-FFF2-40B4-BE49-F238E27FC236}">
                <a16:creationId xmlns:a16="http://schemas.microsoft.com/office/drawing/2014/main" id="{10AE6151-DB9C-9548-9DBC-91B2CE6EED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5307" y="495184"/>
            <a:ext cx="6315843" cy="2642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1pPr>
            <a:lvl2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2pPr>
            <a:lvl3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3pPr>
            <a:lvl4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4pPr>
            <a:lvl5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5pPr>
          </a:lstStyle>
          <a:p>
            <a:pPr lvl="0"/>
            <a:r>
              <a:rPr lang="es-ES_tradnl" dirty="0"/>
              <a:t>00</a:t>
            </a:r>
            <a:endParaRPr lang="es-ES" dirty="0"/>
          </a:p>
        </p:txBody>
      </p:sp>
      <p:sp>
        <p:nvSpPr>
          <p:cNvPr id="19" name="Marcador de texto 5">
            <a:extLst>
              <a:ext uri="{FF2B5EF4-FFF2-40B4-BE49-F238E27FC236}">
                <a16:creationId xmlns:a16="http://schemas.microsoft.com/office/drawing/2014/main" id="{C92A49A3-4005-1C49-B06E-B261EDB17B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163" y="2386543"/>
            <a:ext cx="6315843" cy="2642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FC BARCELONA "/>
                <a:cs typeface="FC BARCELONA "/>
              </a:defRPr>
            </a:lvl1pPr>
            <a:lvl2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2pPr>
            <a:lvl3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3pPr>
            <a:lvl4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4pPr>
            <a:lvl5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5pPr>
          </a:lstStyle>
          <a:p>
            <a:pPr lvl="0"/>
            <a:r>
              <a:rPr lang="es-ES_tradnl" dirty="0"/>
              <a:t>SUBTITOL</a:t>
            </a:r>
            <a:endParaRPr lang="es-ES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480AAA9F-F716-F949-96ED-A2B99F4E67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68456" y="417468"/>
            <a:ext cx="413452" cy="41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67260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792"/>
            <a:ext cx="9144000" cy="5137915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FD28EAB-054C-F14B-A58D-1619C7BB82C1}"/>
              </a:ext>
            </a:extLst>
          </p:cNvPr>
          <p:cNvSpPr/>
          <p:nvPr userDrawn="1"/>
        </p:nvSpPr>
        <p:spPr>
          <a:xfrm>
            <a:off x="4648" y="1048871"/>
            <a:ext cx="161365" cy="2079811"/>
          </a:xfrm>
          <a:prstGeom prst="rect">
            <a:avLst/>
          </a:prstGeom>
          <a:solidFill>
            <a:srgbClr val="1542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34B17EE-6164-704B-A691-14DCC497BC9A}"/>
              </a:ext>
            </a:extLst>
          </p:cNvPr>
          <p:cNvSpPr/>
          <p:nvPr userDrawn="1"/>
        </p:nvSpPr>
        <p:spPr>
          <a:xfrm>
            <a:off x="8982635" y="1039906"/>
            <a:ext cx="161365" cy="1165411"/>
          </a:xfrm>
          <a:prstGeom prst="rect">
            <a:avLst/>
          </a:prstGeom>
          <a:solidFill>
            <a:srgbClr val="CF122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6" name="Marcador de título 1">
            <a:extLst>
              <a:ext uri="{FF2B5EF4-FFF2-40B4-BE49-F238E27FC236}">
                <a16:creationId xmlns:a16="http://schemas.microsoft.com/office/drawing/2014/main" id="{C5AB1E30-6938-7246-BC7C-7F00B7C45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5308" y="871854"/>
            <a:ext cx="6315698" cy="1514689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 algn="l">
              <a:lnSpc>
                <a:spcPct val="80000"/>
              </a:lnSpc>
              <a:defRPr sz="5500" b="0" baseline="0">
                <a:solidFill>
                  <a:schemeClr val="accent2"/>
                </a:solidFill>
                <a:latin typeface="FC BARCELONA Extrabold"/>
                <a:cs typeface="FC BARCELONA Extrabold"/>
              </a:defRPr>
            </a:lvl1pPr>
          </a:lstStyle>
          <a:p>
            <a:r>
              <a:rPr lang="es-ES" dirty="0" err="1"/>
              <a:t>Titol</a:t>
            </a:r>
            <a:br>
              <a:rPr lang="es-ES" dirty="0"/>
            </a:br>
            <a:r>
              <a:rPr lang="es-ES" dirty="0"/>
              <a:t>capítol</a:t>
            </a:r>
          </a:p>
        </p:txBody>
      </p:sp>
      <p:sp>
        <p:nvSpPr>
          <p:cNvPr id="17" name="Marcador de texto 5">
            <a:extLst>
              <a:ext uri="{FF2B5EF4-FFF2-40B4-BE49-F238E27FC236}">
                <a16:creationId xmlns:a16="http://schemas.microsoft.com/office/drawing/2014/main" id="{889E5F77-E274-4F48-9F8E-6B615819F7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5307" y="495184"/>
            <a:ext cx="6315843" cy="2642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1pPr>
            <a:lvl2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2pPr>
            <a:lvl3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3pPr>
            <a:lvl4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4pPr>
            <a:lvl5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5pPr>
          </a:lstStyle>
          <a:p>
            <a:pPr lvl="0"/>
            <a:r>
              <a:rPr lang="es-ES_tradnl" dirty="0"/>
              <a:t>00</a:t>
            </a:r>
            <a:endParaRPr lang="es-ES" dirty="0"/>
          </a:p>
        </p:txBody>
      </p:sp>
      <p:sp>
        <p:nvSpPr>
          <p:cNvPr id="18" name="Marcador de texto 5">
            <a:extLst>
              <a:ext uri="{FF2B5EF4-FFF2-40B4-BE49-F238E27FC236}">
                <a16:creationId xmlns:a16="http://schemas.microsoft.com/office/drawing/2014/main" id="{B16ECA98-DDDE-984B-B557-C73DA616DA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163" y="2386543"/>
            <a:ext cx="6315843" cy="2642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FC BARCELONA "/>
                <a:cs typeface="FC BARCELONA "/>
              </a:defRPr>
            </a:lvl1pPr>
            <a:lvl2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2pPr>
            <a:lvl3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3pPr>
            <a:lvl4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4pPr>
            <a:lvl5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5pPr>
          </a:lstStyle>
          <a:p>
            <a:pPr lvl="0"/>
            <a:r>
              <a:rPr lang="es-ES_tradnl" dirty="0"/>
              <a:t>SUBTITOL</a:t>
            </a:r>
            <a:endParaRPr lang="es-ES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AED92B5D-50B5-1F4C-B297-F312CD2296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68456" y="417468"/>
            <a:ext cx="413452" cy="41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98541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792"/>
            <a:ext cx="9144000" cy="5137915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FF0F986C-4105-1F47-8ADE-99D17CF4E4E5}"/>
              </a:ext>
            </a:extLst>
          </p:cNvPr>
          <p:cNvSpPr/>
          <p:nvPr userDrawn="1"/>
        </p:nvSpPr>
        <p:spPr>
          <a:xfrm>
            <a:off x="4648" y="1048871"/>
            <a:ext cx="161365" cy="2079811"/>
          </a:xfrm>
          <a:prstGeom prst="rect">
            <a:avLst/>
          </a:prstGeom>
          <a:solidFill>
            <a:srgbClr val="1542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C77052B-CC9F-2446-B17E-743402A2F64D}"/>
              </a:ext>
            </a:extLst>
          </p:cNvPr>
          <p:cNvSpPr/>
          <p:nvPr userDrawn="1"/>
        </p:nvSpPr>
        <p:spPr>
          <a:xfrm>
            <a:off x="8982635" y="1039906"/>
            <a:ext cx="161365" cy="1165411"/>
          </a:xfrm>
          <a:prstGeom prst="rect">
            <a:avLst/>
          </a:prstGeom>
          <a:solidFill>
            <a:srgbClr val="CF122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7" name="Marcador de título 1">
            <a:extLst>
              <a:ext uri="{FF2B5EF4-FFF2-40B4-BE49-F238E27FC236}">
                <a16:creationId xmlns:a16="http://schemas.microsoft.com/office/drawing/2014/main" id="{D891F2C8-D370-694A-A851-1DFE048046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5308" y="871854"/>
            <a:ext cx="6315698" cy="1514689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 algn="l">
              <a:lnSpc>
                <a:spcPct val="80000"/>
              </a:lnSpc>
              <a:defRPr sz="5500" b="0" baseline="0">
                <a:solidFill>
                  <a:schemeClr val="accent2"/>
                </a:solidFill>
                <a:latin typeface="FC BARCELONA Extrabold"/>
                <a:cs typeface="FC BARCELONA Extrabold"/>
              </a:defRPr>
            </a:lvl1pPr>
          </a:lstStyle>
          <a:p>
            <a:r>
              <a:rPr lang="es-ES" dirty="0" err="1"/>
              <a:t>Titol</a:t>
            </a:r>
            <a:br>
              <a:rPr lang="es-ES" dirty="0"/>
            </a:br>
            <a:r>
              <a:rPr lang="es-ES" dirty="0"/>
              <a:t>capítol</a:t>
            </a:r>
          </a:p>
        </p:txBody>
      </p:sp>
      <p:sp>
        <p:nvSpPr>
          <p:cNvPr id="18" name="Marcador de texto 5">
            <a:extLst>
              <a:ext uri="{FF2B5EF4-FFF2-40B4-BE49-F238E27FC236}">
                <a16:creationId xmlns:a16="http://schemas.microsoft.com/office/drawing/2014/main" id="{132C30F1-688B-C148-A99A-676CC0A2E0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5307" y="495184"/>
            <a:ext cx="6315843" cy="2642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1pPr>
            <a:lvl2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2pPr>
            <a:lvl3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3pPr>
            <a:lvl4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4pPr>
            <a:lvl5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5pPr>
          </a:lstStyle>
          <a:p>
            <a:pPr lvl="0"/>
            <a:r>
              <a:rPr lang="es-ES_tradnl" dirty="0"/>
              <a:t>00</a:t>
            </a:r>
            <a:endParaRPr lang="es-ES" dirty="0"/>
          </a:p>
        </p:txBody>
      </p:sp>
      <p:sp>
        <p:nvSpPr>
          <p:cNvPr id="19" name="Marcador de texto 5">
            <a:extLst>
              <a:ext uri="{FF2B5EF4-FFF2-40B4-BE49-F238E27FC236}">
                <a16:creationId xmlns:a16="http://schemas.microsoft.com/office/drawing/2014/main" id="{92A3FD51-882B-7B40-BF88-0D320316C3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163" y="2386543"/>
            <a:ext cx="6315843" cy="2642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FC BARCELONA "/>
                <a:cs typeface="FC BARCELONA "/>
              </a:defRPr>
            </a:lvl1pPr>
            <a:lvl2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2pPr>
            <a:lvl3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3pPr>
            <a:lvl4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4pPr>
            <a:lvl5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5pPr>
          </a:lstStyle>
          <a:p>
            <a:pPr lvl="0"/>
            <a:r>
              <a:rPr lang="es-ES_tradnl" dirty="0"/>
              <a:t>SUBTITOL</a:t>
            </a:r>
            <a:endParaRPr lang="es-ES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C3DB9A8F-FF98-664D-9458-64EEDD774E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68456" y="417468"/>
            <a:ext cx="413452" cy="41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50587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792"/>
            <a:ext cx="9144000" cy="5137915"/>
          </a:xfrm>
          <a:prstGeom prst="rect">
            <a:avLst/>
          </a:prstGeom>
        </p:spPr>
      </p:pic>
      <p:sp>
        <p:nvSpPr>
          <p:cNvPr id="14" name="Marcador de título 1"/>
          <p:cNvSpPr>
            <a:spLocks noGrp="1"/>
          </p:cNvSpPr>
          <p:nvPr>
            <p:ph type="title" hasCustomPrompt="1"/>
          </p:nvPr>
        </p:nvSpPr>
        <p:spPr>
          <a:xfrm>
            <a:off x="345308" y="871854"/>
            <a:ext cx="6315698" cy="1514689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 algn="l">
              <a:lnSpc>
                <a:spcPct val="80000"/>
              </a:lnSpc>
              <a:defRPr sz="5500" b="0" baseline="0">
                <a:solidFill>
                  <a:schemeClr val="accent2"/>
                </a:solidFill>
                <a:latin typeface="FC BARCELONA Extrabold"/>
                <a:cs typeface="FC BARCELONA Extrabold"/>
              </a:defRPr>
            </a:lvl1pPr>
          </a:lstStyle>
          <a:p>
            <a:r>
              <a:rPr lang="es-ES" dirty="0" err="1"/>
              <a:t>Titol</a:t>
            </a:r>
            <a:br>
              <a:rPr lang="es-ES" dirty="0"/>
            </a:br>
            <a:r>
              <a:rPr lang="es-ES" dirty="0"/>
              <a:t>capítol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 hasCustomPrompt="1"/>
          </p:nvPr>
        </p:nvSpPr>
        <p:spPr>
          <a:xfrm>
            <a:off x="345307" y="495184"/>
            <a:ext cx="6315843" cy="2642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1pPr>
            <a:lvl2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2pPr>
            <a:lvl3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3pPr>
            <a:lvl4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4pPr>
            <a:lvl5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5pPr>
          </a:lstStyle>
          <a:p>
            <a:pPr lvl="0"/>
            <a:r>
              <a:rPr lang="es-ES_tradnl" dirty="0"/>
              <a:t>00</a:t>
            </a:r>
            <a:endParaRPr lang="es-ES" dirty="0"/>
          </a:p>
        </p:txBody>
      </p:sp>
      <p:sp>
        <p:nvSpPr>
          <p:cNvPr id="23" name="Marcador de texto 5"/>
          <p:cNvSpPr>
            <a:spLocks noGrp="1"/>
          </p:cNvSpPr>
          <p:nvPr>
            <p:ph type="body" sz="quarter" idx="11" hasCustomPrompt="1"/>
          </p:nvPr>
        </p:nvSpPr>
        <p:spPr>
          <a:xfrm>
            <a:off x="345163" y="2386543"/>
            <a:ext cx="6315843" cy="2642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FC BARCELONA "/>
                <a:cs typeface="FC BARCELONA "/>
              </a:defRPr>
            </a:lvl1pPr>
            <a:lvl2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2pPr>
            <a:lvl3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3pPr>
            <a:lvl4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4pPr>
            <a:lvl5pPr>
              <a:defRPr sz="1800">
                <a:solidFill>
                  <a:srgbClr val="FDC52C"/>
                </a:solidFill>
                <a:latin typeface="FC BARCELONA Extrabold"/>
                <a:cs typeface="FC BARCELONA Extrabold"/>
              </a:defRPr>
            </a:lvl5pPr>
          </a:lstStyle>
          <a:p>
            <a:pPr lvl="0"/>
            <a:r>
              <a:rPr lang="es-ES_tradnl" dirty="0"/>
              <a:t>SUBTITOL</a:t>
            </a:r>
            <a:endParaRPr lang="es-ES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AD34CD2-496C-4048-AE2B-26C4E7A4BBF5}"/>
              </a:ext>
            </a:extLst>
          </p:cNvPr>
          <p:cNvSpPr/>
          <p:nvPr userDrawn="1"/>
        </p:nvSpPr>
        <p:spPr>
          <a:xfrm>
            <a:off x="4648" y="1048871"/>
            <a:ext cx="161365" cy="2079811"/>
          </a:xfrm>
          <a:prstGeom prst="rect">
            <a:avLst/>
          </a:prstGeom>
          <a:solidFill>
            <a:srgbClr val="1542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2A1DCC4-0DCD-2742-86C0-2D918FA7394C}"/>
              </a:ext>
            </a:extLst>
          </p:cNvPr>
          <p:cNvSpPr/>
          <p:nvPr userDrawn="1"/>
        </p:nvSpPr>
        <p:spPr>
          <a:xfrm>
            <a:off x="8982635" y="1039906"/>
            <a:ext cx="161365" cy="1165411"/>
          </a:xfrm>
          <a:prstGeom prst="rect">
            <a:avLst/>
          </a:prstGeom>
          <a:solidFill>
            <a:srgbClr val="CF122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B3DD0E9-4C38-5943-A776-87EEF13800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68456" y="417468"/>
            <a:ext cx="413452" cy="41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05569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D21E35-03BE-6F45-52EA-A2FA2E171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5831C13-06A4-93C5-B273-511A19A19E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E95727-F34F-D09E-590A-1A54A251FA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76E9409-4DC6-9947-A547-D32C693E0118}" type="datetimeFigureOut">
              <a:t>25/04/2023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5F5DED-0853-203E-49E8-DBE33CDB5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DEFCE5-41E6-49EF-1088-3C3481947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FE9D2D9-B7A0-9440-8360-3118A224DB58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870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9433498-D1A9-3544-BE0F-EE6DE055677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2BC17AE-F4B2-3843-B3B3-01A6319F84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87700" y="1168400"/>
            <a:ext cx="2768600" cy="28067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B079203-E794-7947-84CF-B989DC6A86BE}"/>
              </a:ext>
            </a:extLst>
          </p:cNvPr>
          <p:cNvSpPr/>
          <p:nvPr userDrawn="1"/>
        </p:nvSpPr>
        <p:spPr>
          <a:xfrm>
            <a:off x="4648" y="1048871"/>
            <a:ext cx="161365" cy="2079811"/>
          </a:xfrm>
          <a:prstGeom prst="rect">
            <a:avLst/>
          </a:prstGeom>
          <a:solidFill>
            <a:srgbClr val="1542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F3A426B-B541-1D45-B862-C05BFE0EF791}"/>
              </a:ext>
            </a:extLst>
          </p:cNvPr>
          <p:cNvSpPr/>
          <p:nvPr userDrawn="1"/>
        </p:nvSpPr>
        <p:spPr>
          <a:xfrm>
            <a:off x="8982635" y="1039906"/>
            <a:ext cx="161365" cy="1165411"/>
          </a:xfrm>
          <a:prstGeom prst="rect">
            <a:avLst/>
          </a:prstGeom>
          <a:solidFill>
            <a:srgbClr val="CF122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12710429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576FB7-E4FB-2E9E-CFCA-D72133916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CB057F-E115-09AB-3807-731977958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F4373D-3B2B-F38C-9034-0825A3952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76E9409-4DC6-9947-A547-D32C693E0118}" type="datetimeFigureOut">
              <a:t>25/04/2023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6C2C77-501F-B297-615C-B5862E59B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DC59C5-B36F-1A9B-6C5B-32CD0E15B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FE9D2D9-B7A0-9440-8360-3118A224DB58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92667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064705-EE11-DA30-2229-466112132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C62C747-E461-4E3F-72D5-58EB815CD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C3E20D-0ACC-B4EF-419F-A1B18CC105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76E9409-4DC6-9947-A547-D32C693E0118}" type="datetimeFigureOut">
              <a:t>25/04/2023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312DA1-71D0-9B2F-939B-CBBBE53FD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F49ABE-8F2C-0FCA-46CC-3F4EA79D0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FE9D2D9-B7A0-9440-8360-3118A224DB58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79999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7A46DC-0CD8-6C9A-BE0F-E7C3E7E7B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0EB2E3-93DC-0BFB-0D32-9FB744575B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EB5477-30B8-D6D3-7330-2ACF450059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0C64116-6CBC-CA76-905C-3D401E4331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76E9409-4DC6-9947-A547-D32C693E0118}" type="datetimeFigureOut">
              <a:t>25/04/2023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686AA35-9DB0-297A-1818-1AA2EDA8C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2042918-0545-B5A3-F9B3-F31EF983F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FE9D2D9-B7A0-9440-8360-3118A224DB58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98857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1D08BD-0CDF-1A33-09B3-C9F5F1648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4203A2-A14A-285E-4B08-282205407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4C87588-0ACB-A6D8-2943-7954E04151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2513A67-6073-1DFE-F92C-61F308ED9E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6C58717-75FD-FB2E-3B2D-BA9BFA6097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AA6A0F7-C5B0-7B80-B8E6-9F7B5DE325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76E9409-4DC6-9947-A547-D32C693E0118}" type="datetimeFigureOut">
              <a:t>25/04/2023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C888533-5D79-A21E-7F30-37D4B87D3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603944B-35B4-3694-768D-0C2F985CE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FE9D2D9-B7A0-9440-8360-3118A224DB58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76019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BAE202-146D-522C-B318-C473210BB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B4237A4-C46B-31F6-4397-C58B1DB4BA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76E9409-4DC6-9947-A547-D32C693E0118}" type="datetimeFigureOut">
              <a:t>25/04/2023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FC008FC-81BF-1313-CBDA-22229B903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0F5AB1C-D810-E5EC-56F4-EA7C7EAC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FE9D2D9-B7A0-9440-8360-3118A224DB58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6271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7C302A5-939E-C9D9-0062-6CFDB4ECA8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76E9409-4DC6-9947-A547-D32C693E0118}" type="datetimeFigureOut">
              <a:t>25/04/2023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D7BD30B-F8C2-AF0E-A7B2-9BF0B2FE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62D37E7-649C-FE6D-AED5-77B04E6D7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FE9D2D9-B7A0-9440-8360-3118A224DB58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31474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D6BDAF-B702-279F-BF12-84DD0F5B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CE66171-81ED-372F-104E-B27030365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A279AA-101D-229A-34B8-967C7E3021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FBD278-09D9-6B06-28E5-5D7252BD5C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76E9409-4DC6-9947-A547-D32C693E0118}" type="datetimeFigureOut">
              <a:t>25/04/2023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786785-09A8-5882-27BA-1BC4F84D2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645CEB7-B01A-9F89-9F2B-EA595356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FE9D2D9-B7A0-9440-8360-3118A224DB58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25382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98107E-1D5E-6327-6AA7-6C5F68A70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E2F6C6B-C98B-C76B-E8BA-87BAD962F3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5278B37-32A3-C543-BE16-35EFA4F2C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453B094-23DE-4007-27E0-FB2066FC0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76E9409-4DC6-9947-A547-D32C693E0118}" type="datetimeFigureOut">
              <a:t>25/04/2023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F2FDEBB-B8AE-A5CC-D0C3-218688B46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6B8C802-6248-0969-CE8C-9CDAC568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FE9D2D9-B7A0-9440-8360-3118A224DB58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62678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E7DE88-7667-171B-902B-7780D53B7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65DD1E-0310-3EE0-BB73-3AF159C6C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F93F89-736C-5C41-4897-82FA8C2654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76E9409-4DC6-9947-A547-D32C693E0118}" type="datetimeFigureOut">
              <a:t>25/04/2023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3E4901-ADE3-7957-F43A-DB1F73F73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458A0D-ECA6-F9C2-F61F-C45A316AA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FE9D2D9-B7A0-9440-8360-3118A224DB58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75596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B01765F-2755-41A0-3BC1-019FA80C5B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2BDFE01-5875-F3EB-E468-A57ABCCEDE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32A6B4-6182-4A76-C75A-723E17CA30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76E9409-4DC6-9947-A547-D32C693E0118}" type="datetimeFigureOut">
              <a:t>25/04/2023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ED0529-FE01-00CA-D45B-E9D4B1AE4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E33882-8621-5137-D8FF-2DA030701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1FE9D2D9-B7A0-9440-8360-3118A224DB58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620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19" y="-900"/>
            <a:ext cx="9145600" cy="51444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965A37C5-9E48-9A4B-8F0E-17E5A82605DD}"/>
              </a:ext>
            </a:extLst>
          </p:cNvPr>
          <p:cNvSpPr/>
          <p:nvPr userDrawn="1"/>
        </p:nvSpPr>
        <p:spPr>
          <a:xfrm>
            <a:off x="4648" y="803435"/>
            <a:ext cx="161365" cy="2079811"/>
          </a:xfrm>
          <a:prstGeom prst="rect">
            <a:avLst/>
          </a:prstGeom>
          <a:solidFill>
            <a:srgbClr val="1542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F431431-4039-BE4A-A157-5850C23828ED}"/>
              </a:ext>
            </a:extLst>
          </p:cNvPr>
          <p:cNvSpPr/>
          <p:nvPr userDrawn="1"/>
        </p:nvSpPr>
        <p:spPr>
          <a:xfrm>
            <a:off x="8982635" y="1039906"/>
            <a:ext cx="161365" cy="1165411"/>
          </a:xfrm>
          <a:prstGeom prst="rect">
            <a:avLst/>
          </a:prstGeom>
          <a:solidFill>
            <a:srgbClr val="CF122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0" name="Imagen 9" descr="FCB_graphics-06.png">
            <a:extLst>
              <a:ext uri="{FF2B5EF4-FFF2-40B4-BE49-F238E27FC236}">
                <a16:creationId xmlns:a16="http://schemas.microsoft.com/office/drawing/2014/main" id="{3C6313AE-68AC-F146-A14F-3C7CAFC013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63" y="230833"/>
            <a:ext cx="334106" cy="3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68765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12"/>
          <p:cNvSpPr>
            <a:spLocks noGrp="1"/>
          </p:cNvSpPr>
          <p:nvPr>
            <p:ph type="body" sz="quarter" idx="19" hasCustomPrompt="1"/>
          </p:nvPr>
        </p:nvSpPr>
        <p:spPr>
          <a:xfrm>
            <a:off x="345307" y="408012"/>
            <a:ext cx="8433568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800" baseline="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INTRODUCIR TÍTULO</a:t>
            </a:r>
            <a:endParaRPr lang="es-ES" dirty="0"/>
          </a:p>
        </p:txBody>
      </p:sp>
      <p:sp>
        <p:nvSpPr>
          <p:cNvPr id="25" name="Marcador de texto 12"/>
          <p:cNvSpPr>
            <a:spLocks noGrp="1"/>
          </p:cNvSpPr>
          <p:nvPr>
            <p:ph type="body" sz="quarter" idx="20" hasCustomPrompt="1"/>
          </p:nvPr>
        </p:nvSpPr>
        <p:spPr>
          <a:xfrm>
            <a:off x="345307" y="1050881"/>
            <a:ext cx="2699329" cy="35798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60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64876800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texto 12"/>
          <p:cNvSpPr>
            <a:spLocks noGrp="1"/>
          </p:cNvSpPr>
          <p:nvPr>
            <p:ph type="body" sz="quarter" idx="19" hasCustomPrompt="1"/>
          </p:nvPr>
        </p:nvSpPr>
        <p:spPr>
          <a:xfrm>
            <a:off x="345307" y="408012"/>
            <a:ext cx="8433568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800" baseline="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INTRODUCIR TÍTULO</a:t>
            </a:r>
            <a:endParaRPr lang="es-ES" dirty="0"/>
          </a:p>
        </p:txBody>
      </p:sp>
      <p:sp>
        <p:nvSpPr>
          <p:cNvPr id="21" name="Marcador de texto 12"/>
          <p:cNvSpPr>
            <a:spLocks noGrp="1"/>
          </p:cNvSpPr>
          <p:nvPr>
            <p:ph type="body" sz="quarter" idx="20" hasCustomPrompt="1"/>
          </p:nvPr>
        </p:nvSpPr>
        <p:spPr>
          <a:xfrm>
            <a:off x="345307" y="1231332"/>
            <a:ext cx="2699329" cy="3836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800" b="1" i="0">
                <a:latin typeface="FC BARCELONA" pitchFamily="2" charset="77"/>
                <a:cs typeface="FC BARCELONA" pitchFamily="2" charset="77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4</a:t>
            </a:r>
            <a:endParaRPr lang="es-ES" dirty="0"/>
          </a:p>
        </p:txBody>
      </p:sp>
      <p:sp>
        <p:nvSpPr>
          <p:cNvPr id="18" name="Marcador de texto 12"/>
          <p:cNvSpPr>
            <a:spLocks noGrp="1"/>
          </p:cNvSpPr>
          <p:nvPr>
            <p:ph type="body" sz="quarter" idx="27"/>
          </p:nvPr>
        </p:nvSpPr>
        <p:spPr>
          <a:xfrm>
            <a:off x="345307" y="1614965"/>
            <a:ext cx="2699329" cy="13888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60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9" name="Marcador de texto 12">
            <a:extLst>
              <a:ext uri="{FF2B5EF4-FFF2-40B4-BE49-F238E27FC236}">
                <a16:creationId xmlns:a16="http://schemas.microsoft.com/office/drawing/2014/main" id="{D4E112AE-FBE2-A242-8167-6B8579E809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22335" y="1231332"/>
            <a:ext cx="2699329" cy="3836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800" b="1" i="0">
                <a:latin typeface="FC BARCELONA" pitchFamily="2" charset="77"/>
                <a:cs typeface="FC BARCELONA" pitchFamily="2" charset="77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4</a:t>
            </a:r>
            <a:endParaRPr lang="es-ES" dirty="0"/>
          </a:p>
        </p:txBody>
      </p:sp>
      <p:sp>
        <p:nvSpPr>
          <p:cNvPr id="10" name="Marcador de texto 12">
            <a:extLst>
              <a:ext uri="{FF2B5EF4-FFF2-40B4-BE49-F238E27FC236}">
                <a16:creationId xmlns:a16="http://schemas.microsoft.com/office/drawing/2014/main" id="{951A30AD-DEA7-2742-9B2C-DF072063153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22335" y="1614965"/>
            <a:ext cx="2699329" cy="13888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60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11" name="Marcador de texto 12">
            <a:extLst>
              <a:ext uri="{FF2B5EF4-FFF2-40B4-BE49-F238E27FC236}">
                <a16:creationId xmlns:a16="http://schemas.microsoft.com/office/drawing/2014/main" id="{67E7578E-3B05-224D-8682-99A4A5B44E3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87455" y="1231332"/>
            <a:ext cx="2699329" cy="3836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800" b="1" i="0">
                <a:latin typeface="FC BARCELONA" pitchFamily="2" charset="77"/>
                <a:cs typeface="FC BARCELONA" pitchFamily="2" charset="77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4</a:t>
            </a:r>
            <a:endParaRPr lang="es-ES" dirty="0"/>
          </a:p>
        </p:txBody>
      </p:sp>
      <p:sp>
        <p:nvSpPr>
          <p:cNvPr id="12" name="Marcador de texto 12">
            <a:extLst>
              <a:ext uri="{FF2B5EF4-FFF2-40B4-BE49-F238E27FC236}">
                <a16:creationId xmlns:a16="http://schemas.microsoft.com/office/drawing/2014/main" id="{9C56DA0D-D440-0F42-94E1-02C67E2D45A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087455" y="1614965"/>
            <a:ext cx="2699329" cy="13888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60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38590737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texto 12"/>
          <p:cNvSpPr>
            <a:spLocks noGrp="1"/>
          </p:cNvSpPr>
          <p:nvPr>
            <p:ph type="body" sz="quarter" idx="19" hasCustomPrompt="1"/>
          </p:nvPr>
        </p:nvSpPr>
        <p:spPr>
          <a:xfrm>
            <a:off x="345307" y="408012"/>
            <a:ext cx="8433568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800" baseline="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INTRODUCIR TÍTULO</a:t>
            </a:r>
            <a:endParaRPr lang="es-ES" dirty="0"/>
          </a:p>
        </p:txBody>
      </p:sp>
      <p:sp>
        <p:nvSpPr>
          <p:cNvPr id="31" name="Marcador de texto 12"/>
          <p:cNvSpPr>
            <a:spLocks noGrp="1"/>
          </p:cNvSpPr>
          <p:nvPr>
            <p:ph type="body" sz="quarter" idx="30" hasCustomPrompt="1"/>
          </p:nvPr>
        </p:nvSpPr>
        <p:spPr>
          <a:xfrm>
            <a:off x="4654405" y="1143484"/>
            <a:ext cx="4123836" cy="3729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800" b="1" i="0">
                <a:latin typeface="FC BARCELONA" pitchFamily="2" charset="77"/>
                <a:cs typeface="FC BARCELONA" pitchFamily="2" charset="77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4</a:t>
            </a:r>
            <a:endParaRPr lang="es-ES" dirty="0"/>
          </a:p>
        </p:txBody>
      </p:sp>
      <p:sp>
        <p:nvSpPr>
          <p:cNvPr id="32" name="Marcador de texto 12"/>
          <p:cNvSpPr>
            <a:spLocks noGrp="1"/>
          </p:cNvSpPr>
          <p:nvPr>
            <p:ph type="body" sz="quarter" idx="31"/>
          </p:nvPr>
        </p:nvSpPr>
        <p:spPr>
          <a:xfrm>
            <a:off x="4654405" y="1527117"/>
            <a:ext cx="4123836" cy="135013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60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27" name="Marcador de posición de imagen 9"/>
          <p:cNvSpPr>
            <a:spLocks noGrp="1"/>
          </p:cNvSpPr>
          <p:nvPr>
            <p:ph type="pic" sz="quarter" idx="33"/>
          </p:nvPr>
        </p:nvSpPr>
        <p:spPr>
          <a:xfrm>
            <a:off x="345307" y="1143484"/>
            <a:ext cx="4117221" cy="1733769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latin typeface="FC BARCELONA"/>
                <a:cs typeface="FC BARCELONA"/>
              </a:defRPr>
            </a:lvl1pPr>
          </a:lstStyle>
          <a:p>
            <a:endParaRPr lang="es-ES" dirty="0"/>
          </a:p>
        </p:txBody>
      </p:sp>
      <p:sp>
        <p:nvSpPr>
          <p:cNvPr id="28" name="Marcador de posición de imagen 9"/>
          <p:cNvSpPr>
            <a:spLocks noGrp="1"/>
          </p:cNvSpPr>
          <p:nvPr>
            <p:ph type="pic" sz="quarter" idx="34"/>
          </p:nvPr>
        </p:nvSpPr>
        <p:spPr>
          <a:xfrm>
            <a:off x="4661020" y="2877253"/>
            <a:ext cx="4117221" cy="1733769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latin typeface="FC BARCELONA"/>
                <a:cs typeface="FC BARCELONA"/>
              </a:defRPr>
            </a:lvl1pPr>
          </a:lstStyle>
          <a:p>
            <a:endParaRPr lang="es-ES" dirty="0"/>
          </a:p>
        </p:txBody>
      </p:sp>
      <p:sp>
        <p:nvSpPr>
          <p:cNvPr id="29" name="Marcador de texto 12"/>
          <p:cNvSpPr>
            <a:spLocks noGrp="1"/>
          </p:cNvSpPr>
          <p:nvPr>
            <p:ph type="body" sz="quarter" idx="35" hasCustomPrompt="1"/>
          </p:nvPr>
        </p:nvSpPr>
        <p:spPr>
          <a:xfrm>
            <a:off x="338692" y="2892478"/>
            <a:ext cx="4123836" cy="3729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800" b="1" i="0">
                <a:latin typeface="FC BARCELONA" pitchFamily="2" charset="77"/>
                <a:cs typeface="FC BARCELONA" pitchFamily="2" charset="77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4</a:t>
            </a:r>
            <a:endParaRPr lang="es-ES" dirty="0"/>
          </a:p>
        </p:txBody>
      </p:sp>
      <p:sp>
        <p:nvSpPr>
          <p:cNvPr id="30" name="Marcador de texto 12"/>
          <p:cNvSpPr>
            <a:spLocks noGrp="1"/>
          </p:cNvSpPr>
          <p:nvPr>
            <p:ph type="body" sz="quarter" idx="36"/>
          </p:nvPr>
        </p:nvSpPr>
        <p:spPr>
          <a:xfrm>
            <a:off x="338692" y="3276111"/>
            <a:ext cx="4123836" cy="135013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60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88268862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12"/>
          <p:cNvSpPr>
            <a:spLocks noGrp="1"/>
          </p:cNvSpPr>
          <p:nvPr>
            <p:ph type="body" sz="quarter" idx="19" hasCustomPrompt="1"/>
          </p:nvPr>
        </p:nvSpPr>
        <p:spPr>
          <a:xfrm>
            <a:off x="345307" y="408012"/>
            <a:ext cx="8433568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800" baseline="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INTRODUCIR TÍTULO</a:t>
            </a:r>
            <a:endParaRPr lang="es-ES" dirty="0"/>
          </a:p>
        </p:txBody>
      </p:sp>
      <p:sp>
        <p:nvSpPr>
          <p:cNvPr id="12" name="Marcador de texto 12"/>
          <p:cNvSpPr>
            <a:spLocks noGrp="1"/>
          </p:cNvSpPr>
          <p:nvPr>
            <p:ph type="body" sz="quarter" idx="21"/>
          </p:nvPr>
        </p:nvSpPr>
        <p:spPr>
          <a:xfrm>
            <a:off x="6078912" y="1063329"/>
            <a:ext cx="2699329" cy="35798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60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20" hasCustomPrompt="1"/>
          </p:nvPr>
        </p:nvSpPr>
        <p:spPr>
          <a:xfrm>
            <a:off x="345307" y="1050881"/>
            <a:ext cx="5573037" cy="3579813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buNone/>
              <a:defRPr sz="5500">
                <a:latin typeface="FC BARCELONA Extrabold"/>
                <a:cs typeface="FC BARCELONA Extrabold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7361208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arcador de posición de imagen 9"/>
          <p:cNvSpPr>
            <a:spLocks noGrp="1"/>
          </p:cNvSpPr>
          <p:nvPr>
            <p:ph type="pic" sz="quarter" idx="34"/>
          </p:nvPr>
        </p:nvSpPr>
        <p:spPr>
          <a:xfrm>
            <a:off x="4661021" y="940526"/>
            <a:ext cx="3751460" cy="3670497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latin typeface="FC BARCELONA"/>
                <a:cs typeface="FC BARCELONA"/>
              </a:defRPr>
            </a:lvl1pPr>
          </a:lstStyle>
          <a:p>
            <a:endParaRPr lang="es-ES" dirty="0"/>
          </a:p>
        </p:txBody>
      </p:sp>
      <p:sp>
        <p:nvSpPr>
          <p:cNvPr id="29" name="Marcador de texto 12"/>
          <p:cNvSpPr>
            <a:spLocks noGrp="1"/>
          </p:cNvSpPr>
          <p:nvPr>
            <p:ph type="body" sz="quarter" idx="35" hasCustomPrompt="1"/>
          </p:nvPr>
        </p:nvSpPr>
        <p:spPr>
          <a:xfrm>
            <a:off x="338692" y="408012"/>
            <a:ext cx="4123836" cy="3729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800">
                <a:latin typeface="FC BARCELONA Semibold"/>
                <a:cs typeface="FC BARCELONA Semibold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4</a:t>
            </a:r>
            <a:endParaRPr lang="es-ES" dirty="0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20" hasCustomPrompt="1"/>
          </p:nvPr>
        </p:nvSpPr>
        <p:spPr>
          <a:xfrm>
            <a:off x="345307" y="780946"/>
            <a:ext cx="4117221" cy="3849748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buNone/>
              <a:defRPr sz="5500">
                <a:latin typeface="FC BARCELONA Extrabold"/>
                <a:cs typeface="FC BARCELONA Extrabold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93859087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Marcador de texto 12"/>
          <p:cNvSpPr>
            <a:spLocks noGrp="1"/>
          </p:cNvSpPr>
          <p:nvPr>
            <p:ph type="body" sz="quarter" idx="35" hasCustomPrompt="1"/>
          </p:nvPr>
        </p:nvSpPr>
        <p:spPr>
          <a:xfrm>
            <a:off x="338692" y="669269"/>
            <a:ext cx="5836517" cy="3729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800">
                <a:latin typeface="FC BARCELONA Semibold"/>
                <a:cs typeface="FC BARCELONA Semibold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4</a:t>
            </a:r>
            <a:endParaRPr lang="es-ES" dirty="0"/>
          </a:p>
        </p:txBody>
      </p:sp>
      <p:sp>
        <p:nvSpPr>
          <p:cNvPr id="9" name="Marcador de texto 12"/>
          <p:cNvSpPr>
            <a:spLocks noGrp="1"/>
          </p:cNvSpPr>
          <p:nvPr>
            <p:ph type="body" sz="quarter" idx="36" hasCustomPrompt="1"/>
          </p:nvPr>
        </p:nvSpPr>
        <p:spPr>
          <a:xfrm>
            <a:off x="338692" y="1042203"/>
            <a:ext cx="5829902" cy="3849748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buNone/>
              <a:defRPr sz="5500">
                <a:latin typeface="FC BARCELONA Extrabold"/>
                <a:cs typeface="FC BARCELONA Extrabold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52098899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826444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12"/>
          <p:cNvSpPr>
            <a:spLocks noGrp="1"/>
          </p:cNvSpPr>
          <p:nvPr>
            <p:ph type="body" sz="quarter" idx="19" hasCustomPrompt="1"/>
          </p:nvPr>
        </p:nvSpPr>
        <p:spPr>
          <a:xfrm>
            <a:off x="345307" y="982778"/>
            <a:ext cx="8433568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800" baseline="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INTRODUCIR TÍTULO</a:t>
            </a:r>
            <a:endParaRPr lang="es-ES" dirty="0"/>
          </a:p>
        </p:txBody>
      </p:sp>
      <p:sp>
        <p:nvSpPr>
          <p:cNvPr id="25" name="Marcador de texto 12"/>
          <p:cNvSpPr>
            <a:spLocks noGrp="1"/>
          </p:cNvSpPr>
          <p:nvPr>
            <p:ph type="body" sz="quarter" idx="20" hasCustomPrompt="1"/>
          </p:nvPr>
        </p:nvSpPr>
        <p:spPr>
          <a:xfrm>
            <a:off x="345307" y="1625647"/>
            <a:ext cx="2699329" cy="35798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60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46230714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texto 12"/>
          <p:cNvSpPr>
            <a:spLocks noGrp="1"/>
          </p:cNvSpPr>
          <p:nvPr>
            <p:ph type="body" sz="quarter" idx="19" hasCustomPrompt="1"/>
          </p:nvPr>
        </p:nvSpPr>
        <p:spPr>
          <a:xfrm>
            <a:off x="345307" y="965361"/>
            <a:ext cx="8433568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800" baseline="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INTRODUCIR TÍTULO</a:t>
            </a:r>
            <a:endParaRPr lang="es-ES" dirty="0"/>
          </a:p>
        </p:txBody>
      </p:sp>
      <p:sp>
        <p:nvSpPr>
          <p:cNvPr id="21" name="Marcador de texto 12"/>
          <p:cNvSpPr>
            <a:spLocks noGrp="1"/>
          </p:cNvSpPr>
          <p:nvPr>
            <p:ph type="body" sz="quarter" idx="20" hasCustomPrompt="1"/>
          </p:nvPr>
        </p:nvSpPr>
        <p:spPr>
          <a:xfrm>
            <a:off x="345307" y="1788681"/>
            <a:ext cx="2699329" cy="3836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800" b="1" i="0">
                <a:latin typeface="FC BARCELONA" pitchFamily="2" charset="77"/>
                <a:cs typeface="FC BARCELONA" pitchFamily="2" charset="77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4</a:t>
            </a:r>
            <a:endParaRPr lang="es-ES" dirty="0"/>
          </a:p>
        </p:txBody>
      </p:sp>
      <p:sp>
        <p:nvSpPr>
          <p:cNvPr id="18" name="Marcador de texto 12"/>
          <p:cNvSpPr>
            <a:spLocks noGrp="1"/>
          </p:cNvSpPr>
          <p:nvPr>
            <p:ph type="body" sz="quarter" idx="27"/>
          </p:nvPr>
        </p:nvSpPr>
        <p:spPr>
          <a:xfrm>
            <a:off x="345307" y="2172314"/>
            <a:ext cx="2699329" cy="13888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60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9" name="Marcador de texto 12">
            <a:extLst>
              <a:ext uri="{FF2B5EF4-FFF2-40B4-BE49-F238E27FC236}">
                <a16:creationId xmlns:a16="http://schemas.microsoft.com/office/drawing/2014/main" id="{D4E112AE-FBE2-A242-8167-6B8579E809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22335" y="1788681"/>
            <a:ext cx="2699329" cy="3836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800" b="1" i="0">
                <a:latin typeface="FC BARCELONA" pitchFamily="2" charset="77"/>
                <a:cs typeface="FC BARCELONA" pitchFamily="2" charset="77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4</a:t>
            </a:r>
            <a:endParaRPr lang="es-ES" dirty="0"/>
          </a:p>
        </p:txBody>
      </p:sp>
      <p:sp>
        <p:nvSpPr>
          <p:cNvPr id="10" name="Marcador de texto 12">
            <a:extLst>
              <a:ext uri="{FF2B5EF4-FFF2-40B4-BE49-F238E27FC236}">
                <a16:creationId xmlns:a16="http://schemas.microsoft.com/office/drawing/2014/main" id="{951A30AD-DEA7-2742-9B2C-DF072063153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22335" y="2172314"/>
            <a:ext cx="2699329" cy="13888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60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11" name="Marcador de texto 12">
            <a:extLst>
              <a:ext uri="{FF2B5EF4-FFF2-40B4-BE49-F238E27FC236}">
                <a16:creationId xmlns:a16="http://schemas.microsoft.com/office/drawing/2014/main" id="{67E7578E-3B05-224D-8682-99A4A5B44E3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87455" y="1788681"/>
            <a:ext cx="2699329" cy="3836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800" b="1" i="0">
                <a:latin typeface="FC BARCELONA" pitchFamily="2" charset="77"/>
                <a:cs typeface="FC BARCELONA" pitchFamily="2" charset="77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4</a:t>
            </a:r>
            <a:endParaRPr lang="es-ES" dirty="0"/>
          </a:p>
        </p:txBody>
      </p:sp>
      <p:sp>
        <p:nvSpPr>
          <p:cNvPr id="12" name="Marcador de texto 12">
            <a:extLst>
              <a:ext uri="{FF2B5EF4-FFF2-40B4-BE49-F238E27FC236}">
                <a16:creationId xmlns:a16="http://schemas.microsoft.com/office/drawing/2014/main" id="{9C56DA0D-D440-0F42-94E1-02C67E2D45A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087455" y="2172314"/>
            <a:ext cx="2699329" cy="13888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60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3433998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texto 12"/>
          <p:cNvSpPr>
            <a:spLocks noGrp="1"/>
          </p:cNvSpPr>
          <p:nvPr>
            <p:ph type="body" sz="quarter" idx="19" hasCustomPrompt="1"/>
          </p:nvPr>
        </p:nvSpPr>
        <p:spPr>
          <a:xfrm>
            <a:off x="345307" y="974054"/>
            <a:ext cx="6456087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2800" baseline="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INTRODUCIR TÍTULO</a:t>
            </a:r>
            <a:endParaRPr lang="es-ES" dirty="0"/>
          </a:p>
        </p:txBody>
      </p:sp>
      <p:sp>
        <p:nvSpPr>
          <p:cNvPr id="31" name="Marcador de texto 12"/>
          <p:cNvSpPr>
            <a:spLocks noGrp="1"/>
          </p:cNvSpPr>
          <p:nvPr>
            <p:ph type="body" sz="quarter" idx="30" hasCustomPrompt="1"/>
          </p:nvPr>
        </p:nvSpPr>
        <p:spPr>
          <a:xfrm>
            <a:off x="4654405" y="1610464"/>
            <a:ext cx="4123836" cy="3729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800" b="1" i="0">
                <a:latin typeface="FC BARCELONA" pitchFamily="2" charset="77"/>
                <a:cs typeface="FC BARCELONA" pitchFamily="2" charset="77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4</a:t>
            </a:r>
            <a:endParaRPr lang="es-ES" dirty="0"/>
          </a:p>
        </p:txBody>
      </p:sp>
      <p:sp>
        <p:nvSpPr>
          <p:cNvPr id="32" name="Marcador de texto 12"/>
          <p:cNvSpPr>
            <a:spLocks noGrp="1"/>
          </p:cNvSpPr>
          <p:nvPr>
            <p:ph type="body" sz="quarter" idx="31"/>
          </p:nvPr>
        </p:nvSpPr>
        <p:spPr>
          <a:xfrm>
            <a:off x="4654405" y="1994097"/>
            <a:ext cx="4123836" cy="70556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60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27" name="Marcador de posición de imagen 9"/>
          <p:cNvSpPr>
            <a:spLocks noGrp="1"/>
          </p:cNvSpPr>
          <p:nvPr>
            <p:ph type="pic" sz="quarter" idx="33"/>
          </p:nvPr>
        </p:nvSpPr>
        <p:spPr>
          <a:xfrm>
            <a:off x="345307" y="1660737"/>
            <a:ext cx="4117221" cy="1733769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latin typeface="FC BARCELONA"/>
                <a:cs typeface="FC BARCELONA"/>
              </a:defRPr>
            </a:lvl1pPr>
          </a:lstStyle>
          <a:p>
            <a:endParaRPr lang="es-ES" dirty="0"/>
          </a:p>
        </p:txBody>
      </p:sp>
      <p:sp>
        <p:nvSpPr>
          <p:cNvPr id="28" name="Marcador de posición de imagen 9"/>
          <p:cNvSpPr>
            <a:spLocks noGrp="1"/>
          </p:cNvSpPr>
          <p:nvPr>
            <p:ph type="pic" sz="quarter" idx="34"/>
          </p:nvPr>
        </p:nvSpPr>
        <p:spPr>
          <a:xfrm>
            <a:off x="4661020" y="2877253"/>
            <a:ext cx="4117221" cy="1733769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latin typeface="FC BARCELONA"/>
                <a:cs typeface="FC BARCELONA"/>
              </a:defRPr>
            </a:lvl1pPr>
          </a:lstStyle>
          <a:p>
            <a:endParaRPr lang="es-ES" dirty="0"/>
          </a:p>
        </p:txBody>
      </p:sp>
      <p:sp>
        <p:nvSpPr>
          <p:cNvPr id="29" name="Marcador de texto 12"/>
          <p:cNvSpPr>
            <a:spLocks noGrp="1"/>
          </p:cNvSpPr>
          <p:nvPr>
            <p:ph type="body" sz="quarter" idx="35" hasCustomPrompt="1"/>
          </p:nvPr>
        </p:nvSpPr>
        <p:spPr>
          <a:xfrm>
            <a:off x="338692" y="3532806"/>
            <a:ext cx="4123836" cy="3729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800" b="1" i="0">
                <a:latin typeface="FC BARCELONA" pitchFamily="2" charset="77"/>
                <a:cs typeface="FC BARCELONA" pitchFamily="2" charset="77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4</a:t>
            </a:r>
            <a:endParaRPr lang="es-ES" dirty="0"/>
          </a:p>
        </p:txBody>
      </p:sp>
      <p:sp>
        <p:nvSpPr>
          <p:cNvPr id="30" name="Marcador de texto 12"/>
          <p:cNvSpPr>
            <a:spLocks noGrp="1"/>
          </p:cNvSpPr>
          <p:nvPr>
            <p:ph type="body" sz="quarter" idx="36"/>
          </p:nvPr>
        </p:nvSpPr>
        <p:spPr>
          <a:xfrm>
            <a:off x="338692" y="3916439"/>
            <a:ext cx="4123836" cy="6945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60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7998702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19" y="-900"/>
            <a:ext cx="9145600" cy="5144400"/>
          </a:xfrm>
          <a:prstGeom prst="rect">
            <a:avLst/>
          </a:prstGeom>
        </p:spPr>
      </p:pic>
      <p:sp>
        <p:nvSpPr>
          <p:cNvPr id="16" name="Marcador de título 1"/>
          <p:cNvSpPr>
            <a:spLocks noGrp="1"/>
          </p:cNvSpPr>
          <p:nvPr>
            <p:ph type="title" hasCustomPrompt="1"/>
          </p:nvPr>
        </p:nvSpPr>
        <p:spPr>
          <a:xfrm>
            <a:off x="345308" y="806933"/>
            <a:ext cx="7148312" cy="1335228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 algn="l">
              <a:lnSpc>
                <a:spcPct val="80000"/>
              </a:lnSpc>
              <a:defRPr sz="5500" b="0" baseline="0">
                <a:solidFill>
                  <a:schemeClr val="accent2"/>
                </a:solidFill>
                <a:latin typeface="FC BARCELONA Extrabold"/>
                <a:cs typeface="FC BARCELONA Extrabold"/>
              </a:defRPr>
            </a:lvl1pPr>
          </a:lstStyle>
          <a:p>
            <a:r>
              <a:rPr lang="es-ES" dirty="0"/>
              <a:t>Títol. Obertura presentació.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0" hasCustomPrompt="1"/>
          </p:nvPr>
        </p:nvSpPr>
        <p:spPr>
          <a:xfrm>
            <a:off x="346075" y="2141998"/>
            <a:ext cx="6315075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s-ES" sz="3200">
                <a:solidFill>
                  <a:srgbClr val="FFFFFF"/>
                </a:solidFill>
                <a:latin typeface="FC BARCELONA"/>
                <a:cs typeface="FC BARCELONA"/>
              </a:rPr>
              <a:t>Subtítol</a:t>
            </a:r>
            <a:endParaRPr lang="es-ES" sz="3200" dirty="0">
              <a:solidFill>
                <a:srgbClr val="FFFFFF"/>
              </a:solidFill>
              <a:latin typeface="FC BARCELONA"/>
              <a:cs typeface="FC BARCELONA"/>
            </a:endParaRPr>
          </a:p>
        </p:txBody>
      </p:sp>
      <p:sp>
        <p:nvSpPr>
          <p:cNvPr id="25" name="Marcador de texto 24"/>
          <p:cNvSpPr>
            <a:spLocks noGrp="1"/>
          </p:cNvSpPr>
          <p:nvPr>
            <p:ph type="body" sz="quarter" idx="11" hasCustomPrompt="1"/>
          </p:nvPr>
        </p:nvSpPr>
        <p:spPr>
          <a:xfrm>
            <a:off x="346075" y="4610866"/>
            <a:ext cx="6315075" cy="2639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FDC52C"/>
                </a:solidFill>
                <a:latin typeface="FC BARCELONA"/>
                <a:cs typeface="FC BARCELONA"/>
              </a:defRPr>
            </a:lvl1pPr>
            <a:lvl2pPr>
              <a:defRPr sz="1200">
                <a:solidFill>
                  <a:srgbClr val="FDC52C"/>
                </a:solidFill>
              </a:defRPr>
            </a:lvl2pPr>
            <a:lvl3pPr>
              <a:defRPr sz="1200">
                <a:solidFill>
                  <a:srgbClr val="FDC52C"/>
                </a:solidFill>
              </a:defRPr>
            </a:lvl3pPr>
            <a:lvl4pPr>
              <a:defRPr sz="1200">
                <a:solidFill>
                  <a:srgbClr val="FDC52C"/>
                </a:solidFill>
              </a:defRPr>
            </a:lvl4pPr>
            <a:lvl5pPr>
              <a:defRPr sz="1200">
                <a:solidFill>
                  <a:srgbClr val="FDC52C"/>
                </a:solidFill>
              </a:defRPr>
            </a:lvl5pPr>
          </a:lstStyle>
          <a:p>
            <a:pPr lvl="0"/>
            <a:r>
              <a:rPr lang="es-ES_tradnl" dirty="0"/>
              <a:t>Data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65A37C5-9E48-9A4B-8F0E-17E5A82605DD}"/>
              </a:ext>
            </a:extLst>
          </p:cNvPr>
          <p:cNvSpPr/>
          <p:nvPr userDrawn="1"/>
        </p:nvSpPr>
        <p:spPr>
          <a:xfrm>
            <a:off x="4648" y="803435"/>
            <a:ext cx="161365" cy="2079811"/>
          </a:xfrm>
          <a:prstGeom prst="rect">
            <a:avLst/>
          </a:prstGeom>
          <a:solidFill>
            <a:srgbClr val="1542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F431431-4039-BE4A-A157-5850C23828ED}"/>
              </a:ext>
            </a:extLst>
          </p:cNvPr>
          <p:cNvSpPr/>
          <p:nvPr userDrawn="1"/>
        </p:nvSpPr>
        <p:spPr>
          <a:xfrm>
            <a:off x="8982635" y="1039906"/>
            <a:ext cx="161365" cy="1165411"/>
          </a:xfrm>
          <a:prstGeom prst="rect">
            <a:avLst/>
          </a:prstGeom>
          <a:solidFill>
            <a:srgbClr val="CF122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0" name="Imagen 9" descr="FCB_graphics-06.png">
            <a:extLst>
              <a:ext uri="{FF2B5EF4-FFF2-40B4-BE49-F238E27FC236}">
                <a16:creationId xmlns:a16="http://schemas.microsoft.com/office/drawing/2014/main" id="{3C6313AE-68AC-F146-A14F-3C7CAFC013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63" y="230833"/>
            <a:ext cx="334106" cy="3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52347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12"/>
          <p:cNvSpPr>
            <a:spLocks noGrp="1"/>
          </p:cNvSpPr>
          <p:nvPr>
            <p:ph type="body" sz="quarter" idx="19" hasCustomPrompt="1"/>
          </p:nvPr>
        </p:nvSpPr>
        <p:spPr>
          <a:xfrm>
            <a:off x="345307" y="956651"/>
            <a:ext cx="8433568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800" baseline="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INTRODUCIR TÍTULO</a:t>
            </a:r>
            <a:endParaRPr lang="es-ES" dirty="0"/>
          </a:p>
        </p:txBody>
      </p:sp>
      <p:sp>
        <p:nvSpPr>
          <p:cNvPr id="12" name="Marcador de texto 12"/>
          <p:cNvSpPr>
            <a:spLocks noGrp="1"/>
          </p:cNvSpPr>
          <p:nvPr>
            <p:ph type="body" sz="quarter" idx="21"/>
          </p:nvPr>
        </p:nvSpPr>
        <p:spPr>
          <a:xfrm>
            <a:off x="6078912" y="1611968"/>
            <a:ext cx="2699329" cy="29550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60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20" hasCustomPrompt="1"/>
          </p:nvPr>
        </p:nvSpPr>
        <p:spPr>
          <a:xfrm>
            <a:off x="345307" y="1599520"/>
            <a:ext cx="5573037" cy="2955063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buNone/>
              <a:defRPr sz="5500">
                <a:latin typeface="FC BARCELONA Extrabold"/>
                <a:cs typeface="FC BARCELONA Extrabold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24978949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arcador de posición de imagen 9"/>
          <p:cNvSpPr>
            <a:spLocks noGrp="1"/>
          </p:cNvSpPr>
          <p:nvPr>
            <p:ph type="pic" sz="quarter" idx="34"/>
          </p:nvPr>
        </p:nvSpPr>
        <p:spPr>
          <a:xfrm>
            <a:off x="4661021" y="1000194"/>
            <a:ext cx="3751460" cy="3670497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latin typeface="FC BARCELONA"/>
                <a:cs typeface="FC BARCELONA"/>
              </a:defRPr>
            </a:lvl1pPr>
          </a:lstStyle>
          <a:p>
            <a:endParaRPr lang="es-ES" dirty="0"/>
          </a:p>
        </p:txBody>
      </p:sp>
      <p:sp>
        <p:nvSpPr>
          <p:cNvPr id="29" name="Marcador de texto 12"/>
          <p:cNvSpPr>
            <a:spLocks noGrp="1"/>
          </p:cNvSpPr>
          <p:nvPr>
            <p:ph type="body" sz="quarter" idx="35" hasCustomPrompt="1"/>
          </p:nvPr>
        </p:nvSpPr>
        <p:spPr>
          <a:xfrm>
            <a:off x="338692" y="1000194"/>
            <a:ext cx="4123836" cy="3729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800">
                <a:latin typeface="FC BARCELONA Semibold"/>
                <a:cs typeface="FC BARCELONA Semibold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4</a:t>
            </a:r>
            <a:endParaRPr lang="es-ES" dirty="0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20" hasCustomPrompt="1"/>
          </p:nvPr>
        </p:nvSpPr>
        <p:spPr>
          <a:xfrm>
            <a:off x="345307" y="1373128"/>
            <a:ext cx="4117221" cy="3849748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buNone/>
              <a:defRPr sz="5500">
                <a:latin typeface="FC BARCELONA Extrabold"/>
                <a:cs typeface="FC BARCELONA Extrabold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16437137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Marcador de texto 12"/>
          <p:cNvSpPr>
            <a:spLocks noGrp="1"/>
          </p:cNvSpPr>
          <p:nvPr>
            <p:ph type="body" sz="quarter" idx="35" hasCustomPrompt="1"/>
          </p:nvPr>
        </p:nvSpPr>
        <p:spPr>
          <a:xfrm>
            <a:off x="338692" y="669269"/>
            <a:ext cx="5836517" cy="3729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800">
                <a:latin typeface="FC BARCELONA Semibold"/>
                <a:cs typeface="FC BARCELONA Semibold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4</a:t>
            </a:r>
            <a:endParaRPr lang="es-ES" dirty="0"/>
          </a:p>
        </p:txBody>
      </p:sp>
      <p:sp>
        <p:nvSpPr>
          <p:cNvPr id="9" name="Marcador de texto 12"/>
          <p:cNvSpPr>
            <a:spLocks noGrp="1"/>
          </p:cNvSpPr>
          <p:nvPr>
            <p:ph type="body" sz="quarter" idx="36" hasCustomPrompt="1"/>
          </p:nvPr>
        </p:nvSpPr>
        <p:spPr>
          <a:xfrm>
            <a:off x="338692" y="1042203"/>
            <a:ext cx="5829902" cy="3849748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buNone/>
              <a:defRPr sz="5500">
                <a:latin typeface="FC BARCELONA Extrabold"/>
                <a:cs typeface="FC BARCELONA Extrabold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19866390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556761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texto 12"/>
          <p:cNvSpPr>
            <a:spLocks noGrp="1"/>
          </p:cNvSpPr>
          <p:nvPr>
            <p:ph type="body" sz="quarter" idx="19" hasCustomPrompt="1"/>
          </p:nvPr>
        </p:nvSpPr>
        <p:spPr>
          <a:xfrm>
            <a:off x="345307" y="408012"/>
            <a:ext cx="7762373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800" baseline="0">
                <a:solidFill>
                  <a:srgbClr val="FFFFFF"/>
                </a:solidFill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INTRODUCIR TÍTULO</a:t>
            </a:r>
            <a:endParaRPr lang="es-ES" dirty="0"/>
          </a:p>
        </p:txBody>
      </p:sp>
      <p:sp>
        <p:nvSpPr>
          <p:cNvPr id="21" name="Marcador de texto 12"/>
          <p:cNvSpPr>
            <a:spLocks noGrp="1"/>
          </p:cNvSpPr>
          <p:nvPr>
            <p:ph type="body" sz="quarter" idx="20"/>
          </p:nvPr>
        </p:nvSpPr>
        <p:spPr>
          <a:xfrm>
            <a:off x="345307" y="1050881"/>
            <a:ext cx="2699329" cy="35798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600">
                <a:solidFill>
                  <a:srgbClr val="FFFFFF"/>
                </a:solidFill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95260731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12"/>
          <p:cNvSpPr>
            <a:spLocks noGrp="1"/>
          </p:cNvSpPr>
          <p:nvPr>
            <p:ph type="body" sz="quarter" idx="19" hasCustomPrompt="1"/>
          </p:nvPr>
        </p:nvSpPr>
        <p:spPr>
          <a:xfrm>
            <a:off x="345307" y="408012"/>
            <a:ext cx="5263013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800" baseline="0">
                <a:solidFill>
                  <a:srgbClr val="FFFFFF"/>
                </a:solidFill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INTRODUCIR TÍTULO</a:t>
            </a:r>
            <a:endParaRPr lang="es-ES" dirty="0"/>
          </a:p>
        </p:txBody>
      </p:sp>
      <p:sp>
        <p:nvSpPr>
          <p:cNvPr id="25" name="Marcador de texto 12"/>
          <p:cNvSpPr>
            <a:spLocks noGrp="1"/>
          </p:cNvSpPr>
          <p:nvPr>
            <p:ph type="body" sz="quarter" idx="20"/>
          </p:nvPr>
        </p:nvSpPr>
        <p:spPr>
          <a:xfrm>
            <a:off x="345307" y="1050881"/>
            <a:ext cx="2699329" cy="35798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600">
                <a:solidFill>
                  <a:srgbClr val="FFFFFF"/>
                </a:solidFill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28" name="Marcador de posición de imagen 9"/>
          <p:cNvSpPr>
            <a:spLocks noGrp="1"/>
          </p:cNvSpPr>
          <p:nvPr>
            <p:ph type="pic" sz="quarter" idx="14"/>
          </p:nvPr>
        </p:nvSpPr>
        <p:spPr>
          <a:xfrm>
            <a:off x="6078912" y="1057275"/>
            <a:ext cx="2699963" cy="3427413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solidFill>
                  <a:srgbClr val="FFFFFF"/>
                </a:solidFill>
                <a:latin typeface="FC BARCELONA"/>
                <a:cs typeface="FC BARCELONA"/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38429970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posición de imagen 9"/>
          <p:cNvSpPr>
            <a:spLocks noGrp="1"/>
          </p:cNvSpPr>
          <p:nvPr>
            <p:ph type="pic" sz="quarter" idx="14"/>
          </p:nvPr>
        </p:nvSpPr>
        <p:spPr>
          <a:xfrm>
            <a:off x="3218382" y="1057275"/>
            <a:ext cx="5560493" cy="3427413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latin typeface="FC BARCELONA"/>
                <a:cs typeface="FC BARCELONA"/>
              </a:defRPr>
            </a:lvl1pPr>
          </a:lstStyle>
          <a:p>
            <a:endParaRPr lang="es-ES" dirty="0"/>
          </a:p>
        </p:txBody>
      </p:sp>
      <p:sp>
        <p:nvSpPr>
          <p:cNvPr id="11" name="Marcador de texto 12"/>
          <p:cNvSpPr>
            <a:spLocks noGrp="1"/>
          </p:cNvSpPr>
          <p:nvPr>
            <p:ph type="body" sz="quarter" idx="19" hasCustomPrompt="1"/>
          </p:nvPr>
        </p:nvSpPr>
        <p:spPr>
          <a:xfrm>
            <a:off x="345307" y="408012"/>
            <a:ext cx="8433568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800" baseline="0">
                <a:solidFill>
                  <a:srgbClr val="FFFFFF"/>
                </a:solidFill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INTRODUCIR TÍTULO</a:t>
            </a:r>
            <a:endParaRPr lang="es-ES" dirty="0"/>
          </a:p>
        </p:txBody>
      </p:sp>
      <p:sp>
        <p:nvSpPr>
          <p:cNvPr id="12" name="Marcador de texto 12"/>
          <p:cNvSpPr>
            <a:spLocks noGrp="1"/>
          </p:cNvSpPr>
          <p:nvPr>
            <p:ph type="body" sz="quarter" idx="20"/>
          </p:nvPr>
        </p:nvSpPr>
        <p:spPr>
          <a:xfrm>
            <a:off x="345307" y="1050881"/>
            <a:ext cx="2699329" cy="35798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600">
                <a:solidFill>
                  <a:srgbClr val="FFFFFF"/>
                </a:solidFill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2602644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9"/>
          <p:cNvSpPr>
            <a:spLocks noGrp="1"/>
          </p:cNvSpPr>
          <p:nvPr>
            <p:ph type="pic" sz="quarter" idx="21"/>
          </p:nvPr>
        </p:nvSpPr>
        <p:spPr>
          <a:xfrm>
            <a:off x="3217263" y="2857670"/>
            <a:ext cx="5559860" cy="1613636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latin typeface="FC BARCELONA"/>
                <a:cs typeface="FC BARCELONA"/>
              </a:defRPr>
            </a:lvl1pPr>
          </a:lstStyle>
          <a:p>
            <a:endParaRPr lang="es-ES" dirty="0"/>
          </a:p>
        </p:txBody>
      </p:sp>
      <p:sp>
        <p:nvSpPr>
          <p:cNvPr id="11" name="Marcador de posición de imagen 9"/>
          <p:cNvSpPr>
            <a:spLocks noGrp="1"/>
          </p:cNvSpPr>
          <p:nvPr>
            <p:ph type="pic" sz="quarter" idx="22"/>
          </p:nvPr>
        </p:nvSpPr>
        <p:spPr>
          <a:xfrm>
            <a:off x="3217263" y="1050881"/>
            <a:ext cx="5559860" cy="1613636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latin typeface="FC BARCELONA"/>
                <a:cs typeface="FC BARCELONA"/>
              </a:defRPr>
            </a:lvl1pPr>
          </a:lstStyle>
          <a:p>
            <a:endParaRPr lang="es-ES" dirty="0"/>
          </a:p>
        </p:txBody>
      </p:sp>
      <p:sp>
        <p:nvSpPr>
          <p:cNvPr id="14" name="Marcador de texto 12"/>
          <p:cNvSpPr>
            <a:spLocks noGrp="1"/>
          </p:cNvSpPr>
          <p:nvPr>
            <p:ph type="body" sz="quarter" idx="19" hasCustomPrompt="1"/>
          </p:nvPr>
        </p:nvSpPr>
        <p:spPr>
          <a:xfrm>
            <a:off x="345307" y="408012"/>
            <a:ext cx="8433568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800" baseline="0">
                <a:solidFill>
                  <a:srgbClr val="FFFFFF"/>
                </a:solidFill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INTRODUCIR TÍTULO</a:t>
            </a:r>
            <a:endParaRPr lang="es-ES" dirty="0"/>
          </a:p>
        </p:txBody>
      </p:sp>
      <p:sp>
        <p:nvSpPr>
          <p:cNvPr id="15" name="Marcador de texto 12"/>
          <p:cNvSpPr>
            <a:spLocks noGrp="1"/>
          </p:cNvSpPr>
          <p:nvPr>
            <p:ph type="body" sz="quarter" idx="20"/>
          </p:nvPr>
        </p:nvSpPr>
        <p:spPr>
          <a:xfrm>
            <a:off x="345307" y="1050881"/>
            <a:ext cx="2699329" cy="35798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600">
                <a:solidFill>
                  <a:srgbClr val="FFFFFF"/>
                </a:solidFill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28761122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texto 12"/>
          <p:cNvSpPr>
            <a:spLocks noGrp="1"/>
          </p:cNvSpPr>
          <p:nvPr>
            <p:ph type="body" sz="quarter" idx="19" hasCustomPrompt="1"/>
          </p:nvPr>
        </p:nvSpPr>
        <p:spPr>
          <a:xfrm>
            <a:off x="345307" y="408012"/>
            <a:ext cx="8433568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800" baseline="0">
                <a:solidFill>
                  <a:srgbClr val="FFFFFF"/>
                </a:solidFill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INTRODUCIR TÍTULO</a:t>
            </a:r>
            <a:endParaRPr lang="es-ES" dirty="0"/>
          </a:p>
        </p:txBody>
      </p:sp>
      <p:sp>
        <p:nvSpPr>
          <p:cNvPr id="21" name="Marcador de texto 12"/>
          <p:cNvSpPr>
            <a:spLocks noGrp="1"/>
          </p:cNvSpPr>
          <p:nvPr>
            <p:ph type="body" sz="quarter" idx="20" hasCustomPrompt="1"/>
          </p:nvPr>
        </p:nvSpPr>
        <p:spPr>
          <a:xfrm>
            <a:off x="345307" y="2877252"/>
            <a:ext cx="2699329" cy="3836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800" b="1" i="0">
                <a:solidFill>
                  <a:srgbClr val="FFFFFF"/>
                </a:solidFill>
                <a:latin typeface="FC BARCELONA" pitchFamily="2" charset="77"/>
                <a:cs typeface="FC BARCELONA" pitchFamily="2" charset="77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4</a:t>
            </a:r>
            <a:endParaRPr lang="es-ES" dirty="0"/>
          </a:p>
        </p:txBody>
      </p:sp>
      <p:sp>
        <p:nvSpPr>
          <p:cNvPr id="15" name="Marcador de posición de imagen 9"/>
          <p:cNvSpPr>
            <a:spLocks noGrp="1"/>
          </p:cNvSpPr>
          <p:nvPr>
            <p:ph type="pic" sz="quarter" idx="24"/>
          </p:nvPr>
        </p:nvSpPr>
        <p:spPr>
          <a:xfrm>
            <a:off x="3219015" y="2784650"/>
            <a:ext cx="2699329" cy="1846044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solidFill>
                  <a:srgbClr val="FFFFFF"/>
                </a:solidFill>
                <a:latin typeface="FC BARCELONA"/>
                <a:cs typeface="FC BARCELONA"/>
              </a:defRPr>
            </a:lvl1pPr>
          </a:lstStyle>
          <a:p>
            <a:endParaRPr lang="es-ES" dirty="0"/>
          </a:p>
        </p:txBody>
      </p:sp>
      <p:sp>
        <p:nvSpPr>
          <p:cNvPr id="16" name="Marcador de posición de imagen 9"/>
          <p:cNvSpPr>
            <a:spLocks noGrp="1"/>
          </p:cNvSpPr>
          <p:nvPr>
            <p:ph type="pic" sz="quarter" idx="25"/>
          </p:nvPr>
        </p:nvSpPr>
        <p:spPr>
          <a:xfrm>
            <a:off x="345307" y="1050881"/>
            <a:ext cx="2699329" cy="1733769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solidFill>
                  <a:srgbClr val="FFFFFF"/>
                </a:solidFill>
                <a:latin typeface="FC BARCELONA"/>
                <a:cs typeface="FC BARCELONA"/>
              </a:defRPr>
            </a:lvl1pPr>
          </a:lstStyle>
          <a:p>
            <a:endParaRPr lang="es-ES" dirty="0"/>
          </a:p>
        </p:txBody>
      </p:sp>
      <p:sp>
        <p:nvSpPr>
          <p:cNvPr id="17" name="Marcador de posición de imagen 9"/>
          <p:cNvSpPr>
            <a:spLocks noGrp="1"/>
          </p:cNvSpPr>
          <p:nvPr>
            <p:ph type="pic" sz="quarter" idx="26"/>
          </p:nvPr>
        </p:nvSpPr>
        <p:spPr>
          <a:xfrm>
            <a:off x="6078912" y="1050881"/>
            <a:ext cx="2699329" cy="1733769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solidFill>
                  <a:srgbClr val="FFFFFF"/>
                </a:solidFill>
                <a:latin typeface="FC BARCELONA"/>
                <a:cs typeface="FC BARCELONA"/>
              </a:defRPr>
            </a:lvl1pPr>
          </a:lstStyle>
          <a:p>
            <a:endParaRPr lang="es-ES" dirty="0"/>
          </a:p>
        </p:txBody>
      </p:sp>
      <p:sp>
        <p:nvSpPr>
          <p:cNvPr id="18" name="Marcador de texto 12"/>
          <p:cNvSpPr>
            <a:spLocks noGrp="1"/>
          </p:cNvSpPr>
          <p:nvPr>
            <p:ph type="body" sz="quarter" idx="27"/>
          </p:nvPr>
        </p:nvSpPr>
        <p:spPr>
          <a:xfrm>
            <a:off x="345307" y="3260885"/>
            <a:ext cx="2699329" cy="13888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19" name="Marcador de texto 12"/>
          <p:cNvSpPr>
            <a:spLocks noGrp="1"/>
          </p:cNvSpPr>
          <p:nvPr>
            <p:ph type="body" sz="quarter" idx="28" hasCustomPrompt="1"/>
          </p:nvPr>
        </p:nvSpPr>
        <p:spPr>
          <a:xfrm>
            <a:off x="3219015" y="1050881"/>
            <a:ext cx="2699329" cy="3836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800" b="1" i="0">
                <a:solidFill>
                  <a:srgbClr val="FFFFFF"/>
                </a:solidFill>
                <a:latin typeface="FC BARCELONA" pitchFamily="2" charset="77"/>
                <a:cs typeface="FC BARCELONA" pitchFamily="2" charset="77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4</a:t>
            </a:r>
            <a:endParaRPr lang="es-ES" dirty="0"/>
          </a:p>
        </p:txBody>
      </p:sp>
      <p:sp>
        <p:nvSpPr>
          <p:cNvPr id="23" name="Marcador de texto 12"/>
          <p:cNvSpPr>
            <a:spLocks noGrp="1"/>
          </p:cNvSpPr>
          <p:nvPr>
            <p:ph type="body" sz="quarter" idx="29"/>
          </p:nvPr>
        </p:nvSpPr>
        <p:spPr>
          <a:xfrm>
            <a:off x="3219015" y="1434514"/>
            <a:ext cx="2699329" cy="135013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31" name="Marcador de texto 12"/>
          <p:cNvSpPr>
            <a:spLocks noGrp="1"/>
          </p:cNvSpPr>
          <p:nvPr>
            <p:ph type="body" sz="quarter" idx="30" hasCustomPrompt="1"/>
          </p:nvPr>
        </p:nvSpPr>
        <p:spPr>
          <a:xfrm>
            <a:off x="6078912" y="2877253"/>
            <a:ext cx="2699329" cy="3836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800" b="1" i="0">
                <a:solidFill>
                  <a:srgbClr val="FFFFFF"/>
                </a:solidFill>
                <a:latin typeface="FC BARCELONA" pitchFamily="2" charset="77"/>
                <a:cs typeface="FC BARCELONA" pitchFamily="2" charset="77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4</a:t>
            </a:r>
            <a:endParaRPr lang="es-ES" dirty="0"/>
          </a:p>
        </p:txBody>
      </p:sp>
      <p:sp>
        <p:nvSpPr>
          <p:cNvPr id="32" name="Marcador de texto 12"/>
          <p:cNvSpPr>
            <a:spLocks noGrp="1"/>
          </p:cNvSpPr>
          <p:nvPr>
            <p:ph type="body" sz="quarter" idx="31"/>
          </p:nvPr>
        </p:nvSpPr>
        <p:spPr>
          <a:xfrm>
            <a:off x="6078912" y="3260886"/>
            <a:ext cx="2699329" cy="13888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66897375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texto 12"/>
          <p:cNvSpPr>
            <a:spLocks noGrp="1"/>
          </p:cNvSpPr>
          <p:nvPr>
            <p:ph type="body" sz="quarter" idx="19" hasCustomPrompt="1"/>
          </p:nvPr>
        </p:nvSpPr>
        <p:spPr>
          <a:xfrm>
            <a:off x="345307" y="408012"/>
            <a:ext cx="8433568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800" baseline="0">
                <a:solidFill>
                  <a:srgbClr val="FFFFFF"/>
                </a:solidFill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INTRODUCIR TÍTULO</a:t>
            </a:r>
            <a:endParaRPr lang="es-ES" dirty="0"/>
          </a:p>
        </p:txBody>
      </p:sp>
      <p:sp>
        <p:nvSpPr>
          <p:cNvPr id="31" name="Marcador de texto 12"/>
          <p:cNvSpPr>
            <a:spLocks noGrp="1"/>
          </p:cNvSpPr>
          <p:nvPr>
            <p:ph type="body" sz="quarter" idx="30" hasCustomPrompt="1"/>
          </p:nvPr>
        </p:nvSpPr>
        <p:spPr>
          <a:xfrm>
            <a:off x="4654405" y="1143484"/>
            <a:ext cx="4123836" cy="3729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800" b="1" i="0">
                <a:solidFill>
                  <a:srgbClr val="FFFFFF"/>
                </a:solidFill>
                <a:latin typeface="FC BARCELONA" pitchFamily="2" charset="77"/>
                <a:cs typeface="FC BARCELONA" pitchFamily="2" charset="77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4</a:t>
            </a:r>
            <a:endParaRPr lang="es-ES" dirty="0"/>
          </a:p>
        </p:txBody>
      </p:sp>
      <p:sp>
        <p:nvSpPr>
          <p:cNvPr id="32" name="Marcador de texto 12"/>
          <p:cNvSpPr>
            <a:spLocks noGrp="1"/>
          </p:cNvSpPr>
          <p:nvPr>
            <p:ph type="body" sz="quarter" idx="31"/>
          </p:nvPr>
        </p:nvSpPr>
        <p:spPr>
          <a:xfrm>
            <a:off x="4654405" y="1527117"/>
            <a:ext cx="4123836" cy="135013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27" name="Marcador de posición de imagen 9"/>
          <p:cNvSpPr>
            <a:spLocks noGrp="1"/>
          </p:cNvSpPr>
          <p:nvPr>
            <p:ph type="pic" sz="quarter" idx="33"/>
          </p:nvPr>
        </p:nvSpPr>
        <p:spPr>
          <a:xfrm>
            <a:off x="345307" y="1143484"/>
            <a:ext cx="4117221" cy="1733769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solidFill>
                  <a:srgbClr val="FFFFFF"/>
                </a:solidFill>
                <a:latin typeface="FC BARCELONA"/>
                <a:cs typeface="FC BARCELONA"/>
              </a:defRPr>
            </a:lvl1pPr>
          </a:lstStyle>
          <a:p>
            <a:endParaRPr lang="es-ES" dirty="0"/>
          </a:p>
        </p:txBody>
      </p:sp>
      <p:sp>
        <p:nvSpPr>
          <p:cNvPr id="28" name="Marcador de posición de imagen 9"/>
          <p:cNvSpPr>
            <a:spLocks noGrp="1"/>
          </p:cNvSpPr>
          <p:nvPr>
            <p:ph type="pic" sz="quarter" idx="34"/>
          </p:nvPr>
        </p:nvSpPr>
        <p:spPr>
          <a:xfrm>
            <a:off x="4661020" y="2877253"/>
            <a:ext cx="4117221" cy="1733769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solidFill>
                  <a:srgbClr val="FFFFFF"/>
                </a:solidFill>
                <a:latin typeface="FC BARCELONA"/>
                <a:cs typeface="FC BARCELONA"/>
              </a:defRPr>
            </a:lvl1pPr>
          </a:lstStyle>
          <a:p>
            <a:endParaRPr lang="es-ES" dirty="0"/>
          </a:p>
        </p:txBody>
      </p:sp>
      <p:sp>
        <p:nvSpPr>
          <p:cNvPr id="29" name="Marcador de texto 12"/>
          <p:cNvSpPr>
            <a:spLocks noGrp="1"/>
          </p:cNvSpPr>
          <p:nvPr>
            <p:ph type="body" sz="quarter" idx="35" hasCustomPrompt="1"/>
          </p:nvPr>
        </p:nvSpPr>
        <p:spPr>
          <a:xfrm>
            <a:off x="338692" y="2892478"/>
            <a:ext cx="4123836" cy="3729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800" b="1" i="0">
                <a:solidFill>
                  <a:srgbClr val="FFFFFF"/>
                </a:solidFill>
                <a:latin typeface="FC BARCELONA" pitchFamily="2" charset="77"/>
                <a:cs typeface="FC BARCELONA" pitchFamily="2" charset="77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4</a:t>
            </a:r>
            <a:endParaRPr lang="es-ES" dirty="0"/>
          </a:p>
        </p:txBody>
      </p:sp>
      <p:sp>
        <p:nvSpPr>
          <p:cNvPr id="30" name="Marcador de texto 12"/>
          <p:cNvSpPr>
            <a:spLocks noGrp="1"/>
          </p:cNvSpPr>
          <p:nvPr>
            <p:ph type="body" sz="quarter" idx="36"/>
          </p:nvPr>
        </p:nvSpPr>
        <p:spPr>
          <a:xfrm>
            <a:off x="338692" y="3276111"/>
            <a:ext cx="4123836" cy="135013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7213557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19" y="-900"/>
            <a:ext cx="9145600" cy="5144400"/>
          </a:xfrm>
          <a:prstGeom prst="rect">
            <a:avLst/>
          </a:prstGeom>
        </p:spPr>
      </p:pic>
      <p:sp>
        <p:nvSpPr>
          <p:cNvPr id="16" name="Marcador de título 1"/>
          <p:cNvSpPr>
            <a:spLocks noGrp="1"/>
          </p:cNvSpPr>
          <p:nvPr>
            <p:ph type="title" hasCustomPrompt="1"/>
          </p:nvPr>
        </p:nvSpPr>
        <p:spPr>
          <a:xfrm>
            <a:off x="345308" y="415048"/>
            <a:ext cx="6315698" cy="2570748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 algn="l">
              <a:lnSpc>
                <a:spcPct val="80000"/>
              </a:lnSpc>
              <a:defRPr sz="5500" b="0" baseline="0">
                <a:solidFill>
                  <a:schemeClr val="accent2"/>
                </a:solidFill>
                <a:latin typeface="FC BARCELONA Extrabold"/>
                <a:cs typeface="FC BARCELONA Extrabold"/>
              </a:defRPr>
            </a:lvl1pPr>
          </a:lstStyle>
          <a:p>
            <a:r>
              <a:rPr lang="es-ES" dirty="0"/>
              <a:t>Títol. Obertura presentació.</a:t>
            </a:r>
            <a:br>
              <a:rPr lang="es-ES" dirty="0"/>
            </a:br>
            <a:r>
              <a:rPr lang="es-ES" dirty="0" err="1"/>
              <a:t>Més de</a:t>
            </a:r>
            <a:br>
              <a:rPr lang="es-ES" dirty="0" err="1"/>
            </a:br>
            <a:r>
              <a:rPr lang="es-ES" dirty="0" err="1"/>
              <a:t>3 línies</a:t>
            </a:r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0" hasCustomPrompt="1"/>
          </p:nvPr>
        </p:nvSpPr>
        <p:spPr>
          <a:xfrm>
            <a:off x="345308" y="3262511"/>
            <a:ext cx="4367941" cy="14659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s-ES" sz="3200">
                <a:solidFill>
                  <a:srgbClr val="FFFFFF"/>
                </a:solidFill>
                <a:latin typeface="FC BARCELONA"/>
                <a:cs typeface="FC BARCELONA"/>
              </a:rPr>
              <a:t>Subtítol </a:t>
            </a:r>
            <a:r>
              <a:rPr lang="es-ES" sz="3200" dirty="0">
                <a:solidFill>
                  <a:srgbClr val="FFFFFF"/>
                </a:solidFill>
                <a:latin typeface="FC BARCELONA"/>
                <a:cs typeface="FC BARCELONA"/>
              </a:rPr>
              <a:t>Més de 1 línia</a:t>
            </a:r>
          </a:p>
          <a:p>
            <a:r>
              <a:rPr lang="es-ES" sz="3200" dirty="0">
                <a:solidFill>
                  <a:srgbClr val="FFFFFF"/>
                </a:solidFill>
                <a:latin typeface="FC BARCELONA"/>
                <a:cs typeface="FC BARCELONA"/>
              </a:rPr>
              <a:t>Portada de presentació o de capítol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769B08D-EFF1-CE4B-B2C0-086E4CDCC7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68456" y="417468"/>
            <a:ext cx="413452" cy="41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4793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12"/>
          <p:cNvSpPr>
            <a:spLocks noGrp="1"/>
          </p:cNvSpPr>
          <p:nvPr>
            <p:ph type="body" sz="quarter" idx="19" hasCustomPrompt="1"/>
          </p:nvPr>
        </p:nvSpPr>
        <p:spPr>
          <a:xfrm>
            <a:off x="345307" y="408012"/>
            <a:ext cx="8433568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800" baseline="0">
                <a:solidFill>
                  <a:srgbClr val="FFFFFF"/>
                </a:solidFill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INTRODUCIR TÍTULO</a:t>
            </a:r>
            <a:endParaRPr lang="es-ES" dirty="0"/>
          </a:p>
        </p:txBody>
      </p:sp>
      <p:sp>
        <p:nvSpPr>
          <p:cNvPr id="12" name="Marcador de texto 12"/>
          <p:cNvSpPr>
            <a:spLocks noGrp="1"/>
          </p:cNvSpPr>
          <p:nvPr>
            <p:ph type="body" sz="quarter" idx="21"/>
          </p:nvPr>
        </p:nvSpPr>
        <p:spPr>
          <a:xfrm>
            <a:off x="6078912" y="1063329"/>
            <a:ext cx="2699329" cy="35798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600">
                <a:solidFill>
                  <a:srgbClr val="FFFFFF"/>
                </a:solidFill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20" hasCustomPrompt="1"/>
          </p:nvPr>
        </p:nvSpPr>
        <p:spPr>
          <a:xfrm>
            <a:off x="345307" y="1050881"/>
            <a:ext cx="5573037" cy="3579813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buNone/>
              <a:defRPr sz="4500">
                <a:solidFill>
                  <a:srgbClr val="FFFFFF"/>
                </a:solidFill>
                <a:latin typeface="FC BARCELONA Semibold"/>
                <a:cs typeface="FC BARCELONA Semibold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2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80064890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arcador de posición de imagen 9"/>
          <p:cNvSpPr>
            <a:spLocks noGrp="1"/>
          </p:cNvSpPr>
          <p:nvPr>
            <p:ph type="pic" sz="quarter" idx="34"/>
          </p:nvPr>
        </p:nvSpPr>
        <p:spPr>
          <a:xfrm>
            <a:off x="4661020" y="408012"/>
            <a:ext cx="3498911" cy="4203011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solidFill>
                  <a:srgbClr val="FFFFFF"/>
                </a:solidFill>
                <a:latin typeface="FC BARCELONA"/>
                <a:cs typeface="FC BARCELONA"/>
              </a:defRPr>
            </a:lvl1pPr>
          </a:lstStyle>
          <a:p>
            <a:endParaRPr lang="es-ES" dirty="0"/>
          </a:p>
        </p:txBody>
      </p:sp>
      <p:sp>
        <p:nvSpPr>
          <p:cNvPr id="29" name="Marcador de texto 12"/>
          <p:cNvSpPr>
            <a:spLocks noGrp="1"/>
          </p:cNvSpPr>
          <p:nvPr>
            <p:ph type="body" sz="quarter" idx="35" hasCustomPrompt="1"/>
          </p:nvPr>
        </p:nvSpPr>
        <p:spPr>
          <a:xfrm>
            <a:off x="338692" y="408012"/>
            <a:ext cx="4123836" cy="3729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800">
                <a:solidFill>
                  <a:srgbClr val="FFFFFF"/>
                </a:solidFill>
                <a:latin typeface="FC BARCELONA Semibold"/>
                <a:cs typeface="FC BARCELONA Semibold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4</a:t>
            </a:r>
            <a:endParaRPr lang="es-ES" dirty="0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20" hasCustomPrompt="1"/>
          </p:nvPr>
        </p:nvSpPr>
        <p:spPr>
          <a:xfrm>
            <a:off x="345307" y="780946"/>
            <a:ext cx="4117221" cy="3849748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buNone/>
              <a:defRPr sz="5500">
                <a:solidFill>
                  <a:srgbClr val="FFFFFF"/>
                </a:solidFill>
                <a:latin typeface="FC BARCELONA Extrabold"/>
                <a:cs typeface="FC BARCELONA Extrabold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8162560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Marcador de texto 12"/>
          <p:cNvSpPr>
            <a:spLocks noGrp="1"/>
          </p:cNvSpPr>
          <p:nvPr>
            <p:ph type="body" sz="quarter" idx="35" hasCustomPrompt="1"/>
          </p:nvPr>
        </p:nvSpPr>
        <p:spPr>
          <a:xfrm>
            <a:off x="345307" y="408012"/>
            <a:ext cx="5829902" cy="3729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800">
                <a:solidFill>
                  <a:srgbClr val="FFFFFF"/>
                </a:solidFill>
                <a:latin typeface="FC BARCELONA Semibold"/>
                <a:cs typeface="FC BARCELONA Semibold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4</a:t>
            </a:r>
            <a:endParaRPr lang="es-ES" dirty="0"/>
          </a:p>
        </p:txBody>
      </p:sp>
      <p:sp>
        <p:nvSpPr>
          <p:cNvPr id="9" name="Marcador de texto 12"/>
          <p:cNvSpPr>
            <a:spLocks noGrp="1"/>
          </p:cNvSpPr>
          <p:nvPr>
            <p:ph type="body" sz="quarter" idx="36" hasCustomPrompt="1"/>
          </p:nvPr>
        </p:nvSpPr>
        <p:spPr>
          <a:xfrm>
            <a:off x="345307" y="780946"/>
            <a:ext cx="5829902" cy="3849748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buNone/>
              <a:defRPr sz="5500">
                <a:solidFill>
                  <a:srgbClr val="FFFFFF"/>
                </a:solidFill>
                <a:latin typeface="FC BARCELONA Extrabold"/>
                <a:cs typeface="FC BARCELONA Extrabold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02390634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041459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texto 12"/>
          <p:cNvSpPr>
            <a:spLocks noGrp="1"/>
          </p:cNvSpPr>
          <p:nvPr>
            <p:ph type="body" sz="quarter" idx="19" hasCustomPrompt="1"/>
          </p:nvPr>
        </p:nvSpPr>
        <p:spPr>
          <a:xfrm>
            <a:off x="345307" y="1005612"/>
            <a:ext cx="7762373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800" baseline="0">
                <a:solidFill>
                  <a:srgbClr val="FFFFFF"/>
                </a:solidFill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INTRODUCIR TÍTULO</a:t>
            </a:r>
            <a:endParaRPr lang="es-ES" dirty="0"/>
          </a:p>
        </p:txBody>
      </p:sp>
      <p:sp>
        <p:nvSpPr>
          <p:cNvPr id="21" name="Marcador de texto 12"/>
          <p:cNvSpPr>
            <a:spLocks noGrp="1"/>
          </p:cNvSpPr>
          <p:nvPr>
            <p:ph type="body" sz="quarter" idx="20"/>
          </p:nvPr>
        </p:nvSpPr>
        <p:spPr>
          <a:xfrm>
            <a:off x="345307" y="1648481"/>
            <a:ext cx="2699329" cy="35798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600">
                <a:solidFill>
                  <a:srgbClr val="FFFFFF"/>
                </a:solidFill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7720618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arcador de posición de imagen 9"/>
          <p:cNvSpPr>
            <a:spLocks noGrp="1"/>
          </p:cNvSpPr>
          <p:nvPr>
            <p:ph type="pic" sz="quarter" idx="14"/>
          </p:nvPr>
        </p:nvSpPr>
        <p:spPr>
          <a:xfrm>
            <a:off x="6078912" y="1057275"/>
            <a:ext cx="2699963" cy="3427413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solidFill>
                  <a:srgbClr val="FFFFFF"/>
                </a:solidFill>
                <a:latin typeface="FC BARCELONA"/>
                <a:cs typeface="FC BARCELONA"/>
              </a:defRPr>
            </a:lvl1pPr>
          </a:lstStyle>
          <a:p>
            <a:endParaRPr lang="es-ES" dirty="0"/>
          </a:p>
        </p:txBody>
      </p:sp>
      <p:sp>
        <p:nvSpPr>
          <p:cNvPr id="5" name="Marcador de texto 12">
            <a:extLst>
              <a:ext uri="{FF2B5EF4-FFF2-40B4-BE49-F238E27FC236}">
                <a16:creationId xmlns:a16="http://schemas.microsoft.com/office/drawing/2014/main" id="{630AD6E6-4314-2B4F-BB3E-9150BE416C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5307" y="1005612"/>
            <a:ext cx="7762373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800" baseline="0">
                <a:solidFill>
                  <a:srgbClr val="FFFFFF"/>
                </a:solidFill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INTRODUCIR TÍTULO</a:t>
            </a:r>
            <a:endParaRPr lang="es-ES" dirty="0"/>
          </a:p>
        </p:txBody>
      </p:sp>
      <p:sp>
        <p:nvSpPr>
          <p:cNvPr id="6" name="Marcador de texto 12">
            <a:extLst>
              <a:ext uri="{FF2B5EF4-FFF2-40B4-BE49-F238E27FC236}">
                <a16:creationId xmlns:a16="http://schemas.microsoft.com/office/drawing/2014/main" id="{D896FCB4-8701-E343-9BB4-32FB78B0F8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5307" y="1648481"/>
            <a:ext cx="2699329" cy="35798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600">
                <a:solidFill>
                  <a:srgbClr val="FFFFFF"/>
                </a:solidFill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456581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posición de imagen 9"/>
          <p:cNvSpPr>
            <a:spLocks noGrp="1"/>
          </p:cNvSpPr>
          <p:nvPr>
            <p:ph type="pic" sz="quarter" idx="14"/>
          </p:nvPr>
        </p:nvSpPr>
        <p:spPr>
          <a:xfrm>
            <a:off x="3218382" y="1057275"/>
            <a:ext cx="5560493" cy="3427413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latin typeface="FC BARCELONA"/>
                <a:cs typeface="FC BARCELONA"/>
              </a:defRPr>
            </a:lvl1pPr>
          </a:lstStyle>
          <a:p>
            <a:endParaRPr lang="es-ES" dirty="0"/>
          </a:p>
        </p:txBody>
      </p:sp>
      <p:sp>
        <p:nvSpPr>
          <p:cNvPr id="11" name="Marcador de texto 12"/>
          <p:cNvSpPr>
            <a:spLocks noGrp="1"/>
          </p:cNvSpPr>
          <p:nvPr>
            <p:ph type="body" sz="quarter" idx="19" hasCustomPrompt="1"/>
          </p:nvPr>
        </p:nvSpPr>
        <p:spPr>
          <a:xfrm>
            <a:off x="345307" y="976812"/>
            <a:ext cx="2699329" cy="11543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800" baseline="0">
                <a:solidFill>
                  <a:srgbClr val="FFFFFF"/>
                </a:solidFill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INTRODUCIR </a:t>
            </a:r>
          </a:p>
          <a:p>
            <a:pPr lvl="0"/>
            <a:r>
              <a:rPr lang="es-ES_tradnl" dirty="0"/>
              <a:t>TÍTULO</a:t>
            </a:r>
            <a:endParaRPr lang="es-ES" dirty="0"/>
          </a:p>
        </p:txBody>
      </p:sp>
      <p:sp>
        <p:nvSpPr>
          <p:cNvPr id="12" name="Marcador de texto 12"/>
          <p:cNvSpPr>
            <a:spLocks noGrp="1"/>
          </p:cNvSpPr>
          <p:nvPr>
            <p:ph type="body" sz="quarter" idx="20"/>
          </p:nvPr>
        </p:nvSpPr>
        <p:spPr>
          <a:xfrm>
            <a:off x="345307" y="2131200"/>
            <a:ext cx="2699329" cy="267151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600">
                <a:solidFill>
                  <a:srgbClr val="FFFFFF"/>
                </a:solidFill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66083560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9"/>
          <p:cNvSpPr>
            <a:spLocks noGrp="1"/>
          </p:cNvSpPr>
          <p:nvPr>
            <p:ph type="pic" sz="quarter" idx="21"/>
          </p:nvPr>
        </p:nvSpPr>
        <p:spPr>
          <a:xfrm>
            <a:off x="3217263" y="3248076"/>
            <a:ext cx="5559860" cy="1424724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latin typeface="FC BARCELONA"/>
                <a:cs typeface="FC BARCELONA"/>
              </a:defRPr>
            </a:lvl1pPr>
          </a:lstStyle>
          <a:p>
            <a:endParaRPr lang="es-ES" dirty="0"/>
          </a:p>
        </p:txBody>
      </p:sp>
      <p:sp>
        <p:nvSpPr>
          <p:cNvPr id="11" name="Marcador de posición de imagen 9"/>
          <p:cNvSpPr>
            <a:spLocks noGrp="1"/>
          </p:cNvSpPr>
          <p:nvPr>
            <p:ph type="pic" sz="quarter" idx="22"/>
          </p:nvPr>
        </p:nvSpPr>
        <p:spPr>
          <a:xfrm>
            <a:off x="3217263" y="1606887"/>
            <a:ext cx="5559860" cy="1424724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latin typeface="FC BARCELONA"/>
                <a:cs typeface="FC BARCELONA"/>
              </a:defRPr>
            </a:lvl1pPr>
          </a:lstStyle>
          <a:p>
            <a:endParaRPr lang="es-ES" dirty="0"/>
          </a:p>
        </p:txBody>
      </p:sp>
      <p:sp>
        <p:nvSpPr>
          <p:cNvPr id="14" name="Marcador de texto 12"/>
          <p:cNvSpPr>
            <a:spLocks noGrp="1"/>
          </p:cNvSpPr>
          <p:nvPr>
            <p:ph type="body" sz="quarter" idx="19" hasCustomPrompt="1"/>
          </p:nvPr>
        </p:nvSpPr>
        <p:spPr>
          <a:xfrm>
            <a:off x="345307" y="964018"/>
            <a:ext cx="8433568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800" baseline="0">
                <a:solidFill>
                  <a:srgbClr val="FFFFFF"/>
                </a:solidFill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INTRODUCIR TÍTULO</a:t>
            </a:r>
            <a:endParaRPr lang="es-ES" dirty="0"/>
          </a:p>
        </p:txBody>
      </p:sp>
      <p:sp>
        <p:nvSpPr>
          <p:cNvPr id="15" name="Marcador de texto 12"/>
          <p:cNvSpPr>
            <a:spLocks noGrp="1"/>
          </p:cNvSpPr>
          <p:nvPr>
            <p:ph type="body" sz="quarter" idx="20"/>
          </p:nvPr>
        </p:nvSpPr>
        <p:spPr>
          <a:xfrm>
            <a:off x="345307" y="1606887"/>
            <a:ext cx="2699329" cy="32459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600">
                <a:solidFill>
                  <a:srgbClr val="FFFFFF"/>
                </a:solidFill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99496485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texto 12"/>
          <p:cNvSpPr>
            <a:spLocks noGrp="1"/>
          </p:cNvSpPr>
          <p:nvPr>
            <p:ph type="body" sz="quarter" idx="19" hasCustomPrompt="1"/>
          </p:nvPr>
        </p:nvSpPr>
        <p:spPr>
          <a:xfrm>
            <a:off x="345307" y="926864"/>
            <a:ext cx="8433568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800" baseline="0">
                <a:solidFill>
                  <a:srgbClr val="FFFFFF"/>
                </a:solidFill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INTRODUCIR TÍTULO</a:t>
            </a:r>
            <a:endParaRPr lang="es-ES" dirty="0"/>
          </a:p>
        </p:txBody>
      </p:sp>
      <p:sp>
        <p:nvSpPr>
          <p:cNvPr id="21" name="Marcador de texto 12"/>
          <p:cNvSpPr>
            <a:spLocks noGrp="1"/>
          </p:cNvSpPr>
          <p:nvPr>
            <p:ph type="body" sz="quarter" idx="20" hasCustomPrompt="1"/>
          </p:nvPr>
        </p:nvSpPr>
        <p:spPr>
          <a:xfrm>
            <a:off x="345307" y="3376800"/>
            <a:ext cx="2699329" cy="3836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800" b="1" i="0">
                <a:solidFill>
                  <a:srgbClr val="FFFFFF"/>
                </a:solidFill>
                <a:latin typeface="FC BARCELONA" pitchFamily="2" charset="77"/>
                <a:cs typeface="FC BARCELONA" pitchFamily="2" charset="77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4</a:t>
            </a:r>
            <a:endParaRPr lang="es-ES" dirty="0"/>
          </a:p>
        </p:txBody>
      </p:sp>
      <p:sp>
        <p:nvSpPr>
          <p:cNvPr id="15" name="Marcador de posición de imagen 9"/>
          <p:cNvSpPr>
            <a:spLocks noGrp="1"/>
          </p:cNvSpPr>
          <p:nvPr>
            <p:ph type="pic" sz="quarter" idx="24"/>
          </p:nvPr>
        </p:nvSpPr>
        <p:spPr>
          <a:xfrm>
            <a:off x="3219015" y="3376800"/>
            <a:ext cx="2699329" cy="1556294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solidFill>
                  <a:srgbClr val="FFFFFF"/>
                </a:solidFill>
                <a:latin typeface="FC BARCELONA"/>
                <a:cs typeface="FC BARCELONA"/>
              </a:defRPr>
            </a:lvl1pPr>
          </a:lstStyle>
          <a:p>
            <a:endParaRPr lang="es-ES" dirty="0"/>
          </a:p>
        </p:txBody>
      </p:sp>
      <p:sp>
        <p:nvSpPr>
          <p:cNvPr id="16" name="Marcador de posición de imagen 9"/>
          <p:cNvSpPr>
            <a:spLocks noGrp="1"/>
          </p:cNvSpPr>
          <p:nvPr>
            <p:ph type="pic" sz="quarter" idx="25"/>
          </p:nvPr>
        </p:nvSpPr>
        <p:spPr>
          <a:xfrm>
            <a:off x="345307" y="1701490"/>
            <a:ext cx="2699329" cy="1520869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solidFill>
                  <a:srgbClr val="FFFFFF"/>
                </a:solidFill>
                <a:latin typeface="FC BARCELONA"/>
                <a:cs typeface="FC BARCELONA"/>
              </a:defRPr>
            </a:lvl1pPr>
          </a:lstStyle>
          <a:p>
            <a:endParaRPr lang="es-ES" dirty="0"/>
          </a:p>
        </p:txBody>
      </p:sp>
      <p:sp>
        <p:nvSpPr>
          <p:cNvPr id="17" name="Marcador de posición de imagen 9"/>
          <p:cNvSpPr>
            <a:spLocks noGrp="1"/>
          </p:cNvSpPr>
          <p:nvPr>
            <p:ph type="pic" sz="quarter" idx="26"/>
          </p:nvPr>
        </p:nvSpPr>
        <p:spPr>
          <a:xfrm>
            <a:off x="6078912" y="1701490"/>
            <a:ext cx="2699329" cy="1520869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solidFill>
                  <a:srgbClr val="FFFFFF"/>
                </a:solidFill>
                <a:latin typeface="FC BARCELONA"/>
                <a:cs typeface="FC BARCELONA"/>
              </a:defRPr>
            </a:lvl1pPr>
          </a:lstStyle>
          <a:p>
            <a:endParaRPr lang="es-ES" dirty="0"/>
          </a:p>
        </p:txBody>
      </p:sp>
      <p:sp>
        <p:nvSpPr>
          <p:cNvPr id="18" name="Marcador de texto 12"/>
          <p:cNvSpPr>
            <a:spLocks noGrp="1"/>
          </p:cNvSpPr>
          <p:nvPr>
            <p:ph type="body" sz="quarter" idx="27"/>
          </p:nvPr>
        </p:nvSpPr>
        <p:spPr>
          <a:xfrm>
            <a:off x="345307" y="3760433"/>
            <a:ext cx="2699329" cy="117266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19" name="Marcador de texto 12"/>
          <p:cNvSpPr>
            <a:spLocks noGrp="1"/>
          </p:cNvSpPr>
          <p:nvPr>
            <p:ph type="body" sz="quarter" idx="28" hasCustomPrompt="1"/>
          </p:nvPr>
        </p:nvSpPr>
        <p:spPr>
          <a:xfrm>
            <a:off x="3219015" y="1701490"/>
            <a:ext cx="2699329" cy="3836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800" b="1" i="0">
                <a:solidFill>
                  <a:srgbClr val="FFFFFF"/>
                </a:solidFill>
                <a:latin typeface="FC BARCELONA" pitchFamily="2" charset="77"/>
                <a:cs typeface="FC BARCELONA" pitchFamily="2" charset="77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4</a:t>
            </a:r>
            <a:endParaRPr lang="es-ES" dirty="0"/>
          </a:p>
        </p:txBody>
      </p:sp>
      <p:sp>
        <p:nvSpPr>
          <p:cNvPr id="23" name="Marcador de texto 12"/>
          <p:cNvSpPr>
            <a:spLocks noGrp="1"/>
          </p:cNvSpPr>
          <p:nvPr>
            <p:ph type="body" sz="quarter" idx="29"/>
          </p:nvPr>
        </p:nvSpPr>
        <p:spPr>
          <a:xfrm>
            <a:off x="3219015" y="2085123"/>
            <a:ext cx="2699329" cy="113723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31" name="Marcador de texto 12"/>
          <p:cNvSpPr>
            <a:spLocks noGrp="1"/>
          </p:cNvSpPr>
          <p:nvPr>
            <p:ph type="body" sz="quarter" idx="30" hasCustomPrompt="1"/>
          </p:nvPr>
        </p:nvSpPr>
        <p:spPr>
          <a:xfrm>
            <a:off x="6078912" y="3376801"/>
            <a:ext cx="2699329" cy="3836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800" b="1" i="0">
                <a:solidFill>
                  <a:srgbClr val="FFFFFF"/>
                </a:solidFill>
                <a:latin typeface="FC BARCELONA" pitchFamily="2" charset="77"/>
                <a:cs typeface="FC BARCELONA" pitchFamily="2" charset="77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4</a:t>
            </a:r>
            <a:endParaRPr lang="es-ES" dirty="0"/>
          </a:p>
        </p:txBody>
      </p:sp>
      <p:sp>
        <p:nvSpPr>
          <p:cNvPr id="32" name="Marcador de texto 12"/>
          <p:cNvSpPr>
            <a:spLocks noGrp="1"/>
          </p:cNvSpPr>
          <p:nvPr>
            <p:ph type="body" sz="quarter" idx="31"/>
          </p:nvPr>
        </p:nvSpPr>
        <p:spPr>
          <a:xfrm>
            <a:off x="6078912" y="3760434"/>
            <a:ext cx="2699329" cy="117266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30798692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texto 12"/>
          <p:cNvSpPr>
            <a:spLocks noGrp="1"/>
          </p:cNvSpPr>
          <p:nvPr>
            <p:ph type="body" sz="quarter" idx="19" hasCustomPrompt="1"/>
          </p:nvPr>
        </p:nvSpPr>
        <p:spPr>
          <a:xfrm>
            <a:off x="345307" y="984012"/>
            <a:ext cx="8433568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800" baseline="0">
                <a:solidFill>
                  <a:srgbClr val="FFFFFF"/>
                </a:solidFill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INTRODUCIR TÍTULO</a:t>
            </a:r>
            <a:endParaRPr lang="es-ES" dirty="0"/>
          </a:p>
        </p:txBody>
      </p:sp>
      <p:sp>
        <p:nvSpPr>
          <p:cNvPr id="31" name="Marcador de texto 12"/>
          <p:cNvSpPr>
            <a:spLocks noGrp="1"/>
          </p:cNvSpPr>
          <p:nvPr>
            <p:ph type="body" sz="quarter" idx="30" hasCustomPrompt="1"/>
          </p:nvPr>
        </p:nvSpPr>
        <p:spPr>
          <a:xfrm>
            <a:off x="4654405" y="1792856"/>
            <a:ext cx="4123836" cy="3729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800" b="1" i="0">
                <a:solidFill>
                  <a:srgbClr val="FFFFFF"/>
                </a:solidFill>
                <a:latin typeface="FC BARCELONA" pitchFamily="2" charset="77"/>
                <a:cs typeface="FC BARCELONA" pitchFamily="2" charset="77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4</a:t>
            </a:r>
            <a:endParaRPr lang="es-ES" dirty="0"/>
          </a:p>
        </p:txBody>
      </p:sp>
      <p:sp>
        <p:nvSpPr>
          <p:cNvPr id="32" name="Marcador de texto 12"/>
          <p:cNvSpPr>
            <a:spLocks noGrp="1"/>
          </p:cNvSpPr>
          <p:nvPr>
            <p:ph type="body" sz="quarter" idx="31"/>
          </p:nvPr>
        </p:nvSpPr>
        <p:spPr>
          <a:xfrm>
            <a:off x="4654405" y="2176489"/>
            <a:ext cx="4123836" cy="10446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27" name="Marcador de posición de imagen 9"/>
          <p:cNvSpPr>
            <a:spLocks noGrp="1"/>
          </p:cNvSpPr>
          <p:nvPr>
            <p:ph type="pic" sz="quarter" idx="33"/>
          </p:nvPr>
        </p:nvSpPr>
        <p:spPr>
          <a:xfrm>
            <a:off x="345307" y="1792857"/>
            <a:ext cx="4117221" cy="1428266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solidFill>
                  <a:srgbClr val="FFFFFF"/>
                </a:solidFill>
                <a:latin typeface="FC BARCELONA"/>
                <a:cs typeface="FC BARCELONA"/>
              </a:defRPr>
            </a:lvl1pPr>
          </a:lstStyle>
          <a:p>
            <a:endParaRPr lang="es-ES" dirty="0"/>
          </a:p>
        </p:txBody>
      </p:sp>
      <p:sp>
        <p:nvSpPr>
          <p:cNvPr id="28" name="Marcador de posición de imagen 9"/>
          <p:cNvSpPr>
            <a:spLocks noGrp="1"/>
          </p:cNvSpPr>
          <p:nvPr>
            <p:ph type="pic" sz="quarter" idx="34"/>
          </p:nvPr>
        </p:nvSpPr>
        <p:spPr>
          <a:xfrm>
            <a:off x="4661020" y="3415091"/>
            <a:ext cx="4117221" cy="1449947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solidFill>
                  <a:srgbClr val="FFFFFF"/>
                </a:solidFill>
                <a:latin typeface="FC BARCELONA"/>
                <a:cs typeface="FC BARCELONA"/>
              </a:defRPr>
            </a:lvl1pPr>
          </a:lstStyle>
          <a:p>
            <a:endParaRPr lang="es-ES" dirty="0"/>
          </a:p>
        </p:txBody>
      </p:sp>
      <p:sp>
        <p:nvSpPr>
          <p:cNvPr id="29" name="Marcador de texto 12"/>
          <p:cNvSpPr>
            <a:spLocks noGrp="1"/>
          </p:cNvSpPr>
          <p:nvPr>
            <p:ph type="body" sz="quarter" idx="35" hasCustomPrompt="1"/>
          </p:nvPr>
        </p:nvSpPr>
        <p:spPr>
          <a:xfrm>
            <a:off x="338692" y="3430316"/>
            <a:ext cx="4123836" cy="3729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800" b="1" i="0">
                <a:solidFill>
                  <a:srgbClr val="FFFFFF"/>
                </a:solidFill>
                <a:latin typeface="FC BARCELONA" pitchFamily="2" charset="77"/>
                <a:cs typeface="FC BARCELONA" pitchFamily="2" charset="77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4</a:t>
            </a:r>
            <a:endParaRPr lang="es-ES" dirty="0"/>
          </a:p>
        </p:txBody>
      </p:sp>
      <p:sp>
        <p:nvSpPr>
          <p:cNvPr id="30" name="Marcador de texto 12"/>
          <p:cNvSpPr>
            <a:spLocks noGrp="1"/>
          </p:cNvSpPr>
          <p:nvPr>
            <p:ph type="body" sz="quarter" idx="36"/>
          </p:nvPr>
        </p:nvSpPr>
        <p:spPr>
          <a:xfrm>
            <a:off x="338692" y="3813949"/>
            <a:ext cx="4123836" cy="98125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66810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777" y="500"/>
            <a:ext cx="9142223" cy="5142500"/>
          </a:xfrm>
          <a:prstGeom prst="rect">
            <a:avLst/>
          </a:prstGeom>
        </p:spPr>
      </p:pic>
      <p:sp>
        <p:nvSpPr>
          <p:cNvPr id="25" name="Marcador de texto 24"/>
          <p:cNvSpPr>
            <a:spLocks noGrp="1"/>
          </p:cNvSpPr>
          <p:nvPr>
            <p:ph type="body" sz="quarter" idx="11" hasCustomPrompt="1"/>
          </p:nvPr>
        </p:nvSpPr>
        <p:spPr>
          <a:xfrm>
            <a:off x="346075" y="4610866"/>
            <a:ext cx="6315075" cy="2639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FDC52C"/>
                </a:solidFill>
                <a:latin typeface="FC BARCELONA"/>
                <a:cs typeface="FC BARCELONA"/>
              </a:defRPr>
            </a:lvl1pPr>
            <a:lvl2pPr>
              <a:defRPr sz="1200">
                <a:solidFill>
                  <a:srgbClr val="FDC52C"/>
                </a:solidFill>
              </a:defRPr>
            </a:lvl2pPr>
            <a:lvl3pPr>
              <a:defRPr sz="1200">
                <a:solidFill>
                  <a:srgbClr val="FDC52C"/>
                </a:solidFill>
              </a:defRPr>
            </a:lvl3pPr>
            <a:lvl4pPr>
              <a:defRPr sz="1200">
                <a:solidFill>
                  <a:srgbClr val="FDC52C"/>
                </a:solidFill>
              </a:defRPr>
            </a:lvl4pPr>
            <a:lvl5pPr>
              <a:defRPr sz="1200">
                <a:solidFill>
                  <a:srgbClr val="FDC52C"/>
                </a:solidFill>
              </a:defRPr>
            </a:lvl5pPr>
          </a:lstStyle>
          <a:p>
            <a:pPr lvl="0"/>
            <a:r>
              <a:rPr lang="es-ES_tradnl" dirty="0"/>
              <a:t>Data</a:t>
            </a:r>
          </a:p>
        </p:txBody>
      </p:sp>
      <p:sp>
        <p:nvSpPr>
          <p:cNvPr id="10" name="Marcador de texto 6">
            <a:extLst>
              <a:ext uri="{FF2B5EF4-FFF2-40B4-BE49-F238E27FC236}">
                <a16:creationId xmlns:a16="http://schemas.microsoft.com/office/drawing/2014/main" id="{87260D95-AEAC-2B4B-8CD5-5C1E60B472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075" y="2141998"/>
            <a:ext cx="6315075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s-ES" sz="3200">
                <a:solidFill>
                  <a:srgbClr val="FFFFFF"/>
                </a:solidFill>
                <a:latin typeface="FC BARCELONA"/>
                <a:cs typeface="FC BARCELONA"/>
              </a:rPr>
              <a:t>Subtítol</a:t>
            </a:r>
            <a:endParaRPr lang="es-ES" sz="3200" dirty="0">
              <a:solidFill>
                <a:srgbClr val="FFFFFF"/>
              </a:solidFill>
              <a:latin typeface="FC BARCELONA"/>
              <a:cs typeface="FC BARCELONA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C61E4B1-91D6-534B-950E-C052919239AF}"/>
              </a:ext>
            </a:extLst>
          </p:cNvPr>
          <p:cNvSpPr/>
          <p:nvPr userDrawn="1"/>
        </p:nvSpPr>
        <p:spPr>
          <a:xfrm>
            <a:off x="4648" y="803435"/>
            <a:ext cx="161365" cy="2079811"/>
          </a:xfrm>
          <a:prstGeom prst="rect">
            <a:avLst/>
          </a:prstGeom>
          <a:solidFill>
            <a:srgbClr val="1542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89F4E45-4E82-504E-B3A7-E75148761FE0}"/>
              </a:ext>
            </a:extLst>
          </p:cNvPr>
          <p:cNvSpPr/>
          <p:nvPr userDrawn="1"/>
        </p:nvSpPr>
        <p:spPr>
          <a:xfrm>
            <a:off x="8982635" y="3176616"/>
            <a:ext cx="161365" cy="1165411"/>
          </a:xfrm>
          <a:prstGeom prst="rect">
            <a:avLst/>
          </a:prstGeom>
          <a:solidFill>
            <a:srgbClr val="CF122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Marcador de título 1">
            <a:extLst>
              <a:ext uri="{FF2B5EF4-FFF2-40B4-BE49-F238E27FC236}">
                <a16:creationId xmlns:a16="http://schemas.microsoft.com/office/drawing/2014/main" id="{AFA37E21-9569-034E-8E60-7013B5E415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5308" y="806933"/>
            <a:ext cx="7148312" cy="1335228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 algn="l">
              <a:lnSpc>
                <a:spcPct val="80000"/>
              </a:lnSpc>
              <a:defRPr sz="5500" b="0" baseline="0">
                <a:solidFill>
                  <a:schemeClr val="accent2"/>
                </a:solidFill>
                <a:latin typeface="FC BARCELONA Extrabold"/>
                <a:cs typeface="FC BARCELONA Extrabold"/>
              </a:defRPr>
            </a:lvl1pPr>
          </a:lstStyle>
          <a:p>
            <a:r>
              <a:rPr lang="es-ES" dirty="0"/>
              <a:t>Títol. Obertura presentació.</a:t>
            </a:r>
          </a:p>
        </p:txBody>
      </p:sp>
      <p:pic>
        <p:nvPicPr>
          <p:cNvPr id="9" name="Imagen 8" descr="FCB_graphics-06.png">
            <a:extLst>
              <a:ext uri="{FF2B5EF4-FFF2-40B4-BE49-F238E27FC236}">
                <a16:creationId xmlns:a16="http://schemas.microsoft.com/office/drawing/2014/main" id="{A4ED5A1C-05DC-A046-A29B-8386458A37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63" y="230833"/>
            <a:ext cx="334106" cy="3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57909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12"/>
          <p:cNvSpPr>
            <a:spLocks noGrp="1"/>
          </p:cNvSpPr>
          <p:nvPr>
            <p:ph type="body" sz="quarter" idx="19" hasCustomPrompt="1"/>
          </p:nvPr>
        </p:nvSpPr>
        <p:spPr>
          <a:xfrm>
            <a:off x="345307" y="962412"/>
            <a:ext cx="8433568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800" baseline="0">
                <a:solidFill>
                  <a:srgbClr val="FFFFFF"/>
                </a:solidFill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INTRODUCIR TÍTULO</a:t>
            </a:r>
            <a:endParaRPr lang="es-ES" dirty="0"/>
          </a:p>
        </p:txBody>
      </p:sp>
      <p:sp>
        <p:nvSpPr>
          <p:cNvPr id="12" name="Marcador de texto 12"/>
          <p:cNvSpPr>
            <a:spLocks noGrp="1"/>
          </p:cNvSpPr>
          <p:nvPr>
            <p:ph type="body" sz="quarter" idx="21"/>
          </p:nvPr>
        </p:nvSpPr>
        <p:spPr>
          <a:xfrm>
            <a:off x="6078912" y="1617729"/>
            <a:ext cx="2699329" cy="319187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600">
                <a:solidFill>
                  <a:srgbClr val="FFFFFF"/>
                </a:solidFill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20" hasCustomPrompt="1"/>
          </p:nvPr>
        </p:nvSpPr>
        <p:spPr>
          <a:xfrm>
            <a:off x="345307" y="1605281"/>
            <a:ext cx="5573037" cy="3204319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buNone/>
              <a:defRPr sz="4500">
                <a:solidFill>
                  <a:srgbClr val="FFFFFF"/>
                </a:solidFill>
                <a:latin typeface="FC BARCELONA Semibold"/>
                <a:cs typeface="FC BARCELONA Semibold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2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74065340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arcador de posición de imagen 9"/>
          <p:cNvSpPr>
            <a:spLocks noGrp="1"/>
          </p:cNvSpPr>
          <p:nvPr>
            <p:ph type="pic" sz="quarter" idx="34"/>
          </p:nvPr>
        </p:nvSpPr>
        <p:spPr>
          <a:xfrm>
            <a:off x="4996800" y="1005613"/>
            <a:ext cx="3163131" cy="3775188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solidFill>
                  <a:srgbClr val="FFFFFF"/>
                </a:solidFill>
                <a:latin typeface="FC BARCELONA"/>
                <a:cs typeface="FC BARCELONA"/>
              </a:defRPr>
            </a:lvl1pPr>
          </a:lstStyle>
          <a:p>
            <a:endParaRPr lang="es-ES" dirty="0"/>
          </a:p>
        </p:txBody>
      </p:sp>
      <p:sp>
        <p:nvSpPr>
          <p:cNvPr id="29" name="Marcador de texto 12"/>
          <p:cNvSpPr>
            <a:spLocks noGrp="1"/>
          </p:cNvSpPr>
          <p:nvPr>
            <p:ph type="body" sz="quarter" idx="35" hasCustomPrompt="1"/>
          </p:nvPr>
        </p:nvSpPr>
        <p:spPr>
          <a:xfrm>
            <a:off x="338692" y="1005612"/>
            <a:ext cx="4336166" cy="3729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800">
                <a:solidFill>
                  <a:srgbClr val="FFFFFF"/>
                </a:solidFill>
                <a:latin typeface="FC BARCELONA Semibold"/>
                <a:cs typeface="FC BARCELONA Semibold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4</a:t>
            </a:r>
            <a:endParaRPr lang="es-ES" dirty="0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20" hasCustomPrompt="1"/>
          </p:nvPr>
        </p:nvSpPr>
        <p:spPr>
          <a:xfrm>
            <a:off x="345307" y="1378546"/>
            <a:ext cx="4336167" cy="3402255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buNone/>
              <a:defRPr sz="5500">
                <a:solidFill>
                  <a:srgbClr val="FFFFFF"/>
                </a:solidFill>
                <a:latin typeface="FC BARCELONA Extrabold"/>
                <a:cs typeface="FC BARCELONA Extrabold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65074473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Marcador de texto 12"/>
          <p:cNvSpPr>
            <a:spLocks noGrp="1"/>
          </p:cNvSpPr>
          <p:nvPr>
            <p:ph type="body" sz="quarter" idx="35" hasCustomPrompt="1"/>
          </p:nvPr>
        </p:nvSpPr>
        <p:spPr>
          <a:xfrm>
            <a:off x="345307" y="984012"/>
            <a:ext cx="5829902" cy="3729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800">
                <a:solidFill>
                  <a:srgbClr val="FFFFFF"/>
                </a:solidFill>
                <a:latin typeface="FC BARCELONA Semibold"/>
                <a:cs typeface="FC BARCELONA Semibold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4</a:t>
            </a:r>
            <a:endParaRPr lang="es-ES" dirty="0"/>
          </a:p>
        </p:txBody>
      </p:sp>
      <p:sp>
        <p:nvSpPr>
          <p:cNvPr id="9" name="Marcador de texto 12"/>
          <p:cNvSpPr>
            <a:spLocks noGrp="1"/>
          </p:cNvSpPr>
          <p:nvPr>
            <p:ph type="body" sz="quarter" idx="36" hasCustomPrompt="1"/>
          </p:nvPr>
        </p:nvSpPr>
        <p:spPr>
          <a:xfrm>
            <a:off x="345307" y="1356946"/>
            <a:ext cx="5829902" cy="3445454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buNone/>
              <a:defRPr sz="5500">
                <a:solidFill>
                  <a:srgbClr val="FFFFFF"/>
                </a:solidFill>
                <a:latin typeface="FC BARCELONA Extrabold"/>
                <a:cs typeface="FC BARCELONA Extrabold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display</a:t>
            </a:r>
            <a:r>
              <a:rPr lang="es-ES_tradnl" dirty="0"/>
              <a:t> 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07722559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8974672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14" name="Marcador de texto 12"/>
          <p:cNvSpPr>
            <a:spLocks noGrp="1"/>
          </p:cNvSpPr>
          <p:nvPr>
            <p:ph type="body" sz="quarter" idx="18"/>
          </p:nvPr>
        </p:nvSpPr>
        <p:spPr>
          <a:xfrm>
            <a:off x="6078912" y="1063329"/>
            <a:ext cx="2699329" cy="35798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  <a:endParaRPr lang="es-ES"/>
          </a:p>
        </p:txBody>
      </p:sp>
      <p:sp>
        <p:nvSpPr>
          <p:cNvPr id="20" name="Marcador de texto 12"/>
          <p:cNvSpPr>
            <a:spLocks noGrp="1"/>
          </p:cNvSpPr>
          <p:nvPr>
            <p:ph type="body" sz="quarter" idx="19" hasCustomPrompt="1"/>
          </p:nvPr>
        </p:nvSpPr>
        <p:spPr>
          <a:xfrm>
            <a:off x="345307" y="408012"/>
            <a:ext cx="8433568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800" baseline="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INTRODUCIR TÍTULO</a:t>
            </a:r>
            <a:endParaRPr lang="es-ES"/>
          </a:p>
        </p:txBody>
      </p:sp>
      <p:sp>
        <p:nvSpPr>
          <p:cNvPr id="21" name="Marcador de texto 12"/>
          <p:cNvSpPr>
            <a:spLocks noGrp="1"/>
          </p:cNvSpPr>
          <p:nvPr>
            <p:ph type="body" sz="quarter" idx="20"/>
          </p:nvPr>
        </p:nvSpPr>
        <p:spPr>
          <a:xfrm>
            <a:off x="345307" y="1050881"/>
            <a:ext cx="2699329" cy="35798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  <a:endParaRPr lang="es-ES"/>
          </a:p>
        </p:txBody>
      </p:sp>
      <p:sp>
        <p:nvSpPr>
          <p:cNvPr id="22" name="Marcador de texto 12"/>
          <p:cNvSpPr>
            <a:spLocks noGrp="1"/>
          </p:cNvSpPr>
          <p:nvPr>
            <p:ph type="body" sz="quarter" idx="21"/>
          </p:nvPr>
        </p:nvSpPr>
        <p:spPr>
          <a:xfrm>
            <a:off x="3219015" y="1050881"/>
            <a:ext cx="2699329" cy="35798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  <a:endParaRPr lang="es-ES"/>
          </a:p>
        </p:txBody>
      </p:sp>
      <p:sp>
        <p:nvSpPr>
          <p:cNvPr id="24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175209" y="4898998"/>
            <a:ext cx="2603032" cy="17526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/>
                </a:solidFill>
                <a:latin typeface="FC BARCELONA"/>
                <a:cs typeface="FC BARCELONA"/>
              </a:defRPr>
            </a:lvl1pPr>
          </a:lstStyle>
          <a:p>
            <a:fld id="{4C5B02D9-1819-3948-9022-713B9D72C7F1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45307" y="4904185"/>
            <a:ext cx="2699329" cy="17008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  <a:latin typeface="FC BARCELONA"/>
                <a:cs typeface="FC BARCELONA"/>
              </a:defRPr>
            </a:lvl1pPr>
          </a:lstStyle>
          <a:p>
            <a:r>
              <a:rPr lang="pt-BR"/>
              <a:t>pie de página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53219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14" name="Marcador de texto 12"/>
          <p:cNvSpPr>
            <a:spLocks noGrp="1"/>
          </p:cNvSpPr>
          <p:nvPr>
            <p:ph type="body" sz="quarter" idx="18"/>
          </p:nvPr>
        </p:nvSpPr>
        <p:spPr>
          <a:xfrm>
            <a:off x="6078912" y="1063329"/>
            <a:ext cx="2699329" cy="3579813"/>
          </a:xfrm>
          <a:prstGeom prst="rect">
            <a:avLst/>
          </a:prstGeom>
        </p:spPr>
        <p:txBody>
          <a:bodyPr vert="horz" lIns="0" tIns="0" rIns="0" bIns="0"/>
          <a:lstStyle>
            <a:lvl1pPr marL="171450" indent="-171450">
              <a:buFont typeface="Lucida Grande"/>
              <a:buChar char="&gt;"/>
              <a:defRPr sz="90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  <a:endParaRPr lang="es-ES"/>
          </a:p>
        </p:txBody>
      </p:sp>
      <p:sp>
        <p:nvSpPr>
          <p:cNvPr id="20" name="Marcador de texto 12"/>
          <p:cNvSpPr>
            <a:spLocks noGrp="1"/>
          </p:cNvSpPr>
          <p:nvPr>
            <p:ph type="body" sz="quarter" idx="19" hasCustomPrompt="1"/>
          </p:nvPr>
        </p:nvSpPr>
        <p:spPr>
          <a:xfrm>
            <a:off x="345307" y="408012"/>
            <a:ext cx="8433568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800" baseline="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INTRODUCIR TÍTULO</a:t>
            </a:r>
            <a:endParaRPr lang="es-ES"/>
          </a:p>
        </p:txBody>
      </p:sp>
      <p:sp>
        <p:nvSpPr>
          <p:cNvPr id="21" name="Marcador de texto 12"/>
          <p:cNvSpPr>
            <a:spLocks noGrp="1"/>
          </p:cNvSpPr>
          <p:nvPr>
            <p:ph type="body" sz="quarter" idx="20"/>
          </p:nvPr>
        </p:nvSpPr>
        <p:spPr>
          <a:xfrm>
            <a:off x="345307" y="1050881"/>
            <a:ext cx="2699329" cy="3579813"/>
          </a:xfrm>
          <a:prstGeom prst="rect">
            <a:avLst/>
          </a:prstGeom>
        </p:spPr>
        <p:txBody>
          <a:bodyPr vert="horz" lIns="0" tIns="0" rIns="0" bIns="0"/>
          <a:lstStyle>
            <a:lvl1pPr marL="171450" indent="-171450">
              <a:buFont typeface="Lucida Grande"/>
              <a:buChar char="&gt;"/>
              <a:defRPr sz="90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  <a:endParaRPr lang="es-ES"/>
          </a:p>
        </p:txBody>
      </p:sp>
      <p:sp>
        <p:nvSpPr>
          <p:cNvPr id="22" name="Marcador de texto 12"/>
          <p:cNvSpPr>
            <a:spLocks noGrp="1"/>
          </p:cNvSpPr>
          <p:nvPr>
            <p:ph type="body" sz="quarter" idx="21"/>
          </p:nvPr>
        </p:nvSpPr>
        <p:spPr>
          <a:xfrm>
            <a:off x="3219015" y="1050881"/>
            <a:ext cx="2699329" cy="3579813"/>
          </a:xfrm>
          <a:prstGeom prst="rect">
            <a:avLst/>
          </a:prstGeom>
        </p:spPr>
        <p:txBody>
          <a:bodyPr vert="horz" lIns="0" tIns="0" rIns="0" bIns="0"/>
          <a:lstStyle>
            <a:lvl1pPr marL="171450" indent="-171450">
              <a:buFont typeface="Lucida Grande"/>
              <a:buChar char="&gt;"/>
              <a:defRPr sz="90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  <a:endParaRPr lang="es-ES"/>
          </a:p>
        </p:txBody>
      </p:sp>
      <p:sp>
        <p:nvSpPr>
          <p:cNvPr id="24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175209" y="4898998"/>
            <a:ext cx="2603032" cy="17526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/>
                </a:solidFill>
                <a:latin typeface="FC BARCELONA"/>
                <a:cs typeface="FC BARCELONA"/>
              </a:defRPr>
            </a:lvl1pPr>
          </a:lstStyle>
          <a:p>
            <a:fld id="{4C5B02D9-1819-3948-9022-713B9D72C7F1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45307" y="4904185"/>
            <a:ext cx="2699329" cy="17008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  <a:latin typeface="FC BARCELONA"/>
                <a:cs typeface="FC BARCELONA"/>
              </a:defRPr>
            </a:lvl1pPr>
          </a:lstStyle>
          <a:p>
            <a:r>
              <a:rPr lang="pt-BR"/>
              <a:t>pie de página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76977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18" name="Marcador de texto 12"/>
          <p:cNvSpPr>
            <a:spLocks noGrp="1"/>
          </p:cNvSpPr>
          <p:nvPr>
            <p:ph type="body" sz="quarter" idx="18"/>
          </p:nvPr>
        </p:nvSpPr>
        <p:spPr>
          <a:xfrm>
            <a:off x="6078913" y="4484688"/>
            <a:ext cx="2698210" cy="152497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buNone/>
              <a:defRPr sz="700" i="1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  <a:endParaRPr lang="es-ES"/>
          </a:p>
        </p:txBody>
      </p:sp>
      <p:sp>
        <p:nvSpPr>
          <p:cNvPr id="21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175209" y="4898998"/>
            <a:ext cx="2603032" cy="17526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/>
                </a:solidFill>
                <a:latin typeface="FC BARCELONA"/>
                <a:cs typeface="FC BARCELONA"/>
              </a:defRPr>
            </a:lvl1pPr>
          </a:lstStyle>
          <a:p>
            <a:fld id="{4C5B02D9-1819-3948-9022-713B9D72C7F1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4" name="Marcador de texto 12"/>
          <p:cNvSpPr>
            <a:spLocks noGrp="1"/>
          </p:cNvSpPr>
          <p:nvPr>
            <p:ph type="body" sz="quarter" idx="19" hasCustomPrompt="1"/>
          </p:nvPr>
        </p:nvSpPr>
        <p:spPr>
          <a:xfrm>
            <a:off x="345307" y="408012"/>
            <a:ext cx="8433568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800" baseline="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INTRODUCIR TÍTULO</a:t>
            </a:r>
            <a:endParaRPr lang="es-ES"/>
          </a:p>
        </p:txBody>
      </p:sp>
      <p:sp>
        <p:nvSpPr>
          <p:cNvPr id="25" name="Marcador de texto 12"/>
          <p:cNvSpPr>
            <a:spLocks noGrp="1"/>
          </p:cNvSpPr>
          <p:nvPr>
            <p:ph type="body" sz="quarter" idx="20"/>
          </p:nvPr>
        </p:nvSpPr>
        <p:spPr>
          <a:xfrm>
            <a:off x="345307" y="1050881"/>
            <a:ext cx="2699329" cy="35798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  <a:endParaRPr lang="es-ES"/>
          </a:p>
        </p:txBody>
      </p:sp>
      <p:sp>
        <p:nvSpPr>
          <p:cNvPr id="26" name="Marcador de texto 12"/>
          <p:cNvSpPr>
            <a:spLocks noGrp="1"/>
          </p:cNvSpPr>
          <p:nvPr>
            <p:ph type="body" sz="quarter" idx="21"/>
          </p:nvPr>
        </p:nvSpPr>
        <p:spPr>
          <a:xfrm>
            <a:off x="3219015" y="1050881"/>
            <a:ext cx="2699329" cy="35798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  <a:endParaRPr lang="es-ES"/>
          </a:p>
        </p:txBody>
      </p:sp>
      <p:sp>
        <p:nvSpPr>
          <p:cNvPr id="28" name="Marcador de posición de imagen 9"/>
          <p:cNvSpPr>
            <a:spLocks noGrp="1"/>
          </p:cNvSpPr>
          <p:nvPr>
            <p:ph type="pic" sz="quarter" idx="14"/>
          </p:nvPr>
        </p:nvSpPr>
        <p:spPr>
          <a:xfrm>
            <a:off x="6078912" y="1057275"/>
            <a:ext cx="2699963" cy="3427413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latin typeface="FC BARCELONA"/>
                <a:cs typeface="FC BARCELONA"/>
              </a:defRPr>
            </a:lvl1pPr>
          </a:lstStyle>
          <a:p>
            <a:endParaRPr lang="es-ES"/>
          </a:p>
        </p:txBody>
      </p:sp>
      <p:sp>
        <p:nvSpPr>
          <p:cNvPr id="29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45307" y="4904185"/>
            <a:ext cx="2699329" cy="17008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  <a:latin typeface="FC BARCELONA"/>
                <a:cs typeface="FC BARCELONA"/>
              </a:defRPr>
            </a:lvl1pPr>
          </a:lstStyle>
          <a:p>
            <a:r>
              <a:rPr lang="pt-BR"/>
              <a:t>pie de página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28783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21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175209" y="4898998"/>
            <a:ext cx="2603032" cy="17526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/>
                </a:solidFill>
                <a:latin typeface="FC BARCELONA"/>
                <a:cs typeface="FC BARCELONA"/>
              </a:defRPr>
            </a:lvl1pPr>
          </a:lstStyle>
          <a:p>
            <a:fld id="{4C5B02D9-1819-3948-9022-713B9D72C7F1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4" name="Marcador de texto 12"/>
          <p:cNvSpPr>
            <a:spLocks noGrp="1"/>
          </p:cNvSpPr>
          <p:nvPr>
            <p:ph type="body" sz="quarter" idx="19" hasCustomPrompt="1"/>
          </p:nvPr>
        </p:nvSpPr>
        <p:spPr>
          <a:xfrm>
            <a:off x="345307" y="408012"/>
            <a:ext cx="8433568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800" baseline="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INTRODUCIR TÍTULO</a:t>
            </a:r>
            <a:endParaRPr lang="es-ES"/>
          </a:p>
        </p:txBody>
      </p:sp>
      <p:sp>
        <p:nvSpPr>
          <p:cNvPr id="25" name="Marcador de texto 12"/>
          <p:cNvSpPr>
            <a:spLocks noGrp="1"/>
          </p:cNvSpPr>
          <p:nvPr>
            <p:ph type="body" sz="quarter" idx="20"/>
          </p:nvPr>
        </p:nvSpPr>
        <p:spPr>
          <a:xfrm>
            <a:off x="345307" y="1050881"/>
            <a:ext cx="2699329" cy="35798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  <a:endParaRPr lang="es-ES"/>
          </a:p>
        </p:txBody>
      </p:sp>
      <p:sp>
        <p:nvSpPr>
          <p:cNvPr id="29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45307" y="4904185"/>
            <a:ext cx="2699329" cy="17008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  <a:latin typeface="FC BARCELONA"/>
                <a:cs typeface="FC BARCELONA"/>
              </a:defRPr>
            </a:lvl1pPr>
          </a:lstStyle>
          <a:p>
            <a:r>
              <a:rPr lang="pt-BR"/>
              <a:t>pie de página</a:t>
            </a:r>
            <a:endParaRPr lang="es-ES"/>
          </a:p>
        </p:txBody>
      </p:sp>
      <p:sp>
        <p:nvSpPr>
          <p:cNvPr id="10" name="Marcador de texto 12"/>
          <p:cNvSpPr>
            <a:spLocks noGrp="1"/>
          </p:cNvSpPr>
          <p:nvPr>
            <p:ph type="body" sz="quarter" idx="18"/>
          </p:nvPr>
        </p:nvSpPr>
        <p:spPr>
          <a:xfrm>
            <a:off x="3218382" y="4484688"/>
            <a:ext cx="2698210" cy="152497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buNone/>
              <a:defRPr sz="700" i="1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  <a:endParaRPr lang="es-ES"/>
          </a:p>
        </p:txBody>
      </p:sp>
      <p:sp>
        <p:nvSpPr>
          <p:cNvPr id="11" name="Marcador de posición de imagen 9"/>
          <p:cNvSpPr>
            <a:spLocks noGrp="1"/>
          </p:cNvSpPr>
          <p:nvPr>
            <p:ph type="pic" sz="quarter" idx="14"/>
          </p:nvPr>
        </p:nvSpPr>
        <p:spPr>
          <a:xfrm>
            <a:off x="3218381" y="1057275"/>
            <a:ext cx="2699963" cy="3427413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latin typeface="FC BARCELONA"/>
                <a:cs typeface="FC BARCELONA"/>
              </a:defRPr>
            </a:lvl1pPr>
          </a:lstStyle>
          <a:p>
            <a:endParaRPr lang="es-ES"/>
          </a:p>
        </p:txBody>
      </p:sp>
      <p:sp>
        <p:nvSpPr>
          <p:cNvPr id="12" name="Marcador de texto 12"/>
          <p:cNvSpPr>
            <a:spLocks noGrp="1"/>
          </p:cNvSpPr>
          <p:nvPr>
            <p:ph type="body" sz="quarter" idx="21"/>
          </p:nvPr>
        </p:nvSpPr>
        <p:spPr>
          <a:xfrm>
            <a:off x="6078912" y="1063329"/>
            <a:ext cx="2699329" cy="35798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61005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21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175209" y="4898998"/>
            <a:ext cx="2603032" cy="17526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/>
                </a:solidFill>
                <a:latin typeface="FC BARCELONA"/>
                <a:cs typeface="FC BARCELONA"/>
              </a:defRPr>
            </a:lvl1pPr>
          </a:lstStyle>
          <a:p>
            <a:fld id="{4C5B02D9-1819-3948-9022-713B9D72C7F1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4" name="Marcador de texto 12"/>
          <p:cNvSpPr>
            <a:spLocks noGrp="1"/>
          </p:cNvSpPr>
          <p:nvPr>
            <p:ph type="body" sz="quarter" idx="19" hasCustomPrompt="1"/>
          </p:nvPr>
        </p:nvSpPr>
        <p:spPr>
          <a:xfrm>
            <a:off x="345307" y="408012"/>
            <a:ext cx="8433568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800" baseline="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INTRODUCIR TÍTULO</a:t>
            </a:r>
            <a:endParaRPr lang="es-ES"/>
          </a:p>
        </p:txBody>
      </p:sp>
      <p:sp>
        <p:nvSpPr>
          <p:cNvPr id="25" name="Marcador de texto 12"/>
          <p:cNvSpPr>
            <a:spLocks noGrp="1"/>
          </p:cNvSpPr>
          <p:nvPr>
            <p:ph type="body" sz="quarter" idx="20"/>
          </p:nvPr>
        </p:nvSpPr>
        <p:spPr>
          <a:xfrm>
            <a:off x="345307" y="1050881"/>
            <a:ext cx="2699329" cy="35798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  <a:endParaRPr lang="es-ES"/>
          </a:p>
        </p:txBody>
      </p:sp>
      <p:sp>
        <p:nvSpPr>
          <p:cNvPr id="29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45307" y="4904185"/>
            <a:ext cx="2699329" cy="17008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  <a:latin typeface="FC BARCELONA"/>
                <a:cs typeface="FC BARCELONA"/>
              </a:defRPr>
            </a:lvl1pPr>
          </a:lstStyle>
          <a:p>
            <a:r>
              <a:rPr lang="pt-BR"/>
              <a:t>pie de página</a:t>
            </a:r>
            <a:endParaRPr lang="es-ES"/>
          </a:p>
        </p:txBody>
      </p:sp>
      <p:sp>
        <p:nvSpPr>
          <p:cNvPr id="10" name="Marcador de texto 12"/>
          <p:cNvSpPr>
            <a:spLocks noGrp="1"/>
          </p:cNvSpPr>
          <p:nvPr>
            <p:ph type="body" sz="quarter" idx="18"/>
          </p:nvPr>
        </p:nvSpPr>
        <p:spPr>
          <a:xfrm>
            <a:off x="3218382" y="4484688"/>
            <a:ext cx="2698210" cy="152497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buNone/>
              <a:defRPr sz="700" i="1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  <a:endParaRPr lang="es-ES"/>
          </a:p>
        </p:txBody>
      </p:sp>
      <p:sp>
        <p:nvSpPr>
          <p:cNvPr id="14" name="Marcador de posición de imagen 9"/>
          <p:cNvSpPr>
            <a:spLocks noGrp="1"/>
          </p:cNvSpPr>
          <p:nvPr>
            <p:ph type="pic" sz="quarter" idx="14"/>
          </p:nvPr>
        </p:nvSpPr>
        <p:spPr>
          <a:xfrm>
            <a:off x="3218382" y="1057275"/>
            <a:ext cx="5560493" cy="3427413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latin typeface="FC BARCELONA"/>
                <a:cs typeface="FC BARCELONA"/>
              </a:defRPr>
            </a:lvl1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87107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18" name="Marcador de texto 12"/>
          <p:cNvSpPr>
            <a:spLocks noGrp="1"/>
          </p:cNvSpPr>
          <p:nvPr>
            <p:ph type="body" sz="quarter" idx="18"/>
          </p:nvPr>
        </p:nvSpPr>
        <p:spPr>
          <a:xfrm>
            <a:off x="3217263" y="4484689"/>
            <a:ext cx="5559860" cy="146006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buNone/>
              <a:defRPr sz="700" i="1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  <a:endParaRPr lang="es-ES"/>
          </a:p>
        </p:txBody>
      </p:sp>
      <p:sp>
        <p:nvSpPr>
          <p:cNvPr id="20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45307" y="4904185"/>
            <a:ext cx="2699329" cy="17008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  <a:latin typeface="FC BARCELONA"/>
                <a:cs typeface="FC BARCELONA"/>
              </a:defRPr>
            </a:lvl1pPr>
          </a:lstStyle>
          <a:p>
            <a:r>
              <a:rPr lang="pt-BR"/>
              <a:t>pie de página</a:t>
            </a:r>
            <a:endParaRPr lang="es-ES"/>
          </a:p>
        </p:txBody>
      </p:sp>
      <p:sp>
        <p:nvSpPr>
          <p:cNvPr id="21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175209" y="4898998"/>
            <a:ext cx="2603032" cy="17526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/>
                </a:solidFill>
                <a:latin typeface="FC BARCELONA"/>
                <a:cs typeface="FC BARCELONA"/>
              </a:defRPr>
            </a:lvl1pPr>
          </a:lstStyle>
          <a:p>
            <a:fld id="{4C5B02D9-1819-3948-9022-713B9D72C7F1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4" name="Marcador de texto 12"/>
          <p:cNvSpPr>
            <a:spLocks noGrp="1"/>
          </p:cNvSpPr>
          <p:nvPr>
            <p:ph type="body" sz="quarter" idx="19" hasCustomPrompt="1"/>
          </p:nvPr>
        </p:nvSpPr>
        <p:spPr>
          <a:xfrm>
            <a:off x="345307" y="408012"/>
            <a:ext cx="8433568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800" baseline="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INTRODUCIR TÍTULO</a:t>
            </a:r>
            <a:endParaRPr lang="es-ES"/>
          </a:p>
        </p:txBody>
      </p:sp>
      <p:sp>
        <p:nvSpPr>
          <p:cNvPr id="25" name="Marcador de texto 12"/>
          <p:cNvSpPr>
            <a:spLocks noGrp="1"/>
          </p:cNvSpPr>
          <p:nvPr>
            <p:ph type="body" sz="quarter" idx="20"/>
          </p:nvPr>
        </p:nvSpPr>
        <p:spPr>
          <a:xfrm>
            <a:off x="345307" y="1050881"/>
            <a:ext cx="2699329" cy="35798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  <a:endParaRPr lang="es-ES"/>
          </a:p>
        </p:txBody>
      </p:sp>
      <p:sp>
        <p:nvSpPr>
          <p:cNvPr id="10" name="Marcador de posición de imagen 9"/>
          <p:cNvSpPr>
            <a:spLocks noGrp="1"/>
          </p:cNvSpPr>
          <p:nvPr>
            <p:ph type="pic" sz="quarter" idx="21"/>
          </p:nvPr>
        </p:nvSpPr>
        <p:spPr>
          <a:xfrm>
            <a:off x="3217263" y="2857670"/>
            <a:ext cx="5559860" cy="1613636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latin typeface="FC BARCELONA"/>
                <a:cs typeface="FC BARCELONA"/>
              </a:defRPr>
            </a:lvl1pPr>
          </a:lstStyle>
          <a:p>
            <a:endParaRPr lang="es-ES"/>
          </a:p>
        </p:txBody>
      </p:sp>
      <p:sp>
        <p:nvSpPr>
          <p:cNvPr id="11" name="Marcador de posición de imagen 9"/>
          <p:cNvSpPr>
            <a:spLocks noGrp="1"/>
          </p:cNvSpPr>
          <p:nvPr>
            <p:ph type="pic" sz="quarter" idx="22"/>
          </p:nvPr>
        </p:nvSpPr>
        <p:spPr>
          <a:xfrm>
            <a:off x="3217263" y="1050881"/>
            <a:ext cx="5559860" cy="1613636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latin typeface="FC BARCELONA"/>
                <a:cs typeface="FC BARCELONA"/>
              </a:defRPr>
            </a:lvl1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2339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777" y="500"/>
            <a:ext cx="9142223" cy="5142500"/>
          </a:xfrm>
          <a:prstGeom prst="rect">
            <a:avLst/>
          </a:prstGeom>
        </p:spPr>
      </p:pic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20FB00FA-AC7D-744C-8106-67A02A968E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5308" y="3262511"/>
            <a:ext cx="6315075" cy="12699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s-ES" sz="3200">
                <a:solidFill>
                  <a:srgbClr val="FFFFFF"/>
                </a:solidFill>
                <a:latin typeface="FC BARCELONA"/>
                <a:cs typeface="FC BARCELONA"/>
              </a:rPr>
              <a:t>Subtítol</a:t>
            </a:r>
          </a:p>
          <a:p>
            <a:r>
              <a:rPr lang="es-ES" sz="3200" dirty="0">
                <a:solidFill>
                  <a:srgbClr val="FFFFFF"/>
                </a:solidFill>
                <a:latin typeface="FC BARCELONA"/>
                <a:cs typeface="FC BARCELONA"/>
              </a:rPr>
              <a:t>Més de 1 línia</a:t>
            </a:r>
          </a:p>
        </p:txBody>
      </p:sp>
      <p:sp>
        <p:nvSpPr>
          <p:cNvPr id="6" name="Marcador de título 1">
            <a:extLst>
              <a:ext uri="{FF2B5EF4-FFF2-40B4-BE49-F238E27FC236}">
                <a16:creationId xmlns:a16="http://schemas.microsoft.com/office/drawing/2014/main" id="{7CC5E55C-FECB-9840-A0BE-D49E8BC267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5308" y="415048"/>
            <a:ext cx="6315698" cy="2570748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 algn="l">
              <a:lnSpc>
                <a:spcPct val="80000"/>
              </a:lnSpc>
              <a:defRPr sz="5500" b="0" baseline="0">
                <a:solidFill>
                  <a:schemeClr val="accent2"/>
                </a:solidFill>
                <a:latin typeface="FC BARCELONA Extrabold"/>
                <a:cs typeface="FC BARCELONA Extrabold"/>
              </a:defRPr>
            </a:lvl1pPr>
          </a:lstStyle>
          <a:p>
            <a:r>
              <a:rPr lang="es-ES" dirty="0"/>
              <a:t>Títol. Obertura presentació.</a:t>
            </a:r>
            <a:br>
              <a:rPr lang="es-ES" dirty="0"/>
            </a:br>
            <a:r>
              <a:rPr lang="es-ES" dirty="0" err="1"/>
              <a:t>Més de</a:t>
            </a:r>
            <a:br>
              <a:rPr lang="es-ES" dirty="0" err="1"/>
            </a:br>
            <a:r>
              <a:rPr lang="es-ES" dirty="0" err="1"/>
              <a:t>3 línies</a:t>
            </a:r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EDD0950-AB90-B946-BA27-52888EEC39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68456" y="417468"/>
            <a:ext cx="413452" cy="41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77881"/>
      </p:ext>
    </p:extLst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20" name="Marcador de texto 12"/>
          <p:cNvSpPr>
            <a:spLocks noGrp="1"/>
          </p:cNvSpPr>
          <p:nvPr>
            <p:ph type="body" sz="quarter" idx="19" hasCustomPrompt="1"/>
          </p:nvPr>
        </p:nvSpPr>
        <p:spPr>
          <a:xfrm>
            <a:off x="345307" y="408012"/>
            <a:ext cx="8433568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800" baseline="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INTRODUCIR TÍTULO</a:t>
            </a:r>
            <a:endParaRPr lang="es-ES"/>
          </a:p>
        </p:txBody>
      </p:sp>
      <p:sp>
        <p:nvSpPr>
          <p:cNvPr id="21" name="Marcador de texto 12"/>
          <p:cNvSpPr>
            <a:spLocks noGrp="1"/>
          </p:cNvSpPr>
          <p:nvPr>
            <p:ph type="body" sz="quarter" idx="20" hasCustomPrompt="1"/>
          </p:nvPr>
        </p:nvSpPr>
        <p:spPr>
          <a:xfrm>
            <a:off x="345307" y="2877252"/>
            <a:ext cx="2699329" cy="3836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800">
                <a:latin typeface="FC BARCELONA Semibold"/>
                <a:cs typeface="FC BARCELONA Semibold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Text </a:t>
            </a:r>
            <a:r>
              <a:rPr lang="es-ES_tradnl" err="1"/>
              <a:t>display</a:t>
            </a:r>
            <a:r>
              <a:rPr lang="es-ES_tradnl"/>
              <a:t> 4</a:t>
            </a:r>
            <a:endParaRPr lang="es-ES"/>
          </a:p>
        </p:txBody>
      </p:sp>
      <p:sp>
        <p:nvSpPr>
          <p:cNvPr id="24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175209" y="4898998"/>
            <a:ext cx="2603032" cy="17526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/>
                </a:solidFill>
                <a:latin typeface="FC BARCELONA"/>
                <a:cs typeface="FC BARCELONA"/>
              </a:defRPr>
            </a:lvl1pPr>
          </a:lstStyle>
          <a:p>
            <a:fld id="{4C5B02D9-1819-3948-9022-713B9D72C7F1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45307" y="4904185"/>
            <a:ext cx="2699329" cy="17008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  <a:latin typeface="FC BARCELONA"/>
                <a:cs typeface="FC BARCELONA"/>
              </a:defRPr>
            </a:lvl1pPr>
          </a:lstStyle>
          <a:p>
            <a:r>
              <a:rPr lang="pt-BR"/>
              <a:t>pie de página</a:t>
            </a:r>
            <a:endParaRPr lang="es-ES"/>
          </a:p>
        </p:txBody>
      </p:sp>
      <p:sp>
        <p:nvSpPr>
          <p:cNvPr id="15" name="Marcador de posición de imagen 9"/>
          <p:cNvSpPr>
            <a:spLocks noGrp="1"/>
          </p:cNvSpPr>
          <p:nvPr>
            <p:ph type="pic" sz="quarter" idx="24"/>
          </p:nvPr>
        </p:nvSpPr>
        <p:spPr>
          <a:xfrm>
            <a:off x="3219015" y="2784650"/>
            <a:ext cx="2699329" cy="1846044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latin typeface="FC BARCELONA"/>
                <a:cs typeface="FC BARCELONA"/>
              </a:defRPr>
            </a:lvl1pPr>
          </a:lstStyle>
          <a:p>
            <a:endParaRPr lang="es-ES"/>
          </a:p>
        </p:txBody>
      </p:sp>
      <p:sp>
        <p:nvSpPr>
          <p:cNvPr id="16" name="Marcador de posición de imagen 9"/>
          <p:cNvSpPr>
            <a:spLocks noGrp="1"/>
          </p:cNvSpPr>
          <p:nvPr>
            <p:ph type="pic" sz="quarter" idx="25"/>
          </p:nvPr>
        </p:nvSpPr>
        <p:spPr>
          <a:xfrm>
            <a:off x="345307" y="1050881"/>
            <a:ext cx="2699329" cy="1733769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latin typeface="FC BARCELONA"/>
                <a:cs typeface="FC BARCELONA"/>
              </a:defRPr>
            </a:lvl1pPr>
          </a:lstStyle>
          <a:p>
            <a:endParaRPr lang="es-ES"/>
          </a:p>
        </p:txBody>
      </p:sp>
      <p:sp>
        <p:nvSpPr>
          <p:cNvPr id="17" name="Marcador de posición de imagen 9"/>
          <p:cNvSpPr>
            <a:spLocks noGrp="1"/>
          </p:cNvSpPr>
          <p:nvPr>
            <p:ph type="pic" sz="quarter" idx="26"/>
          </p:nvPr>
        </p:nvSpPr>
        <p:spPr>
          <a:xfrm>
            <a:off x="6078912" y="1050881"/>
            <a:ext cx="2699329" cy="1733769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latin typeface="FC BARCELONA"/>
                <a:cs typeface="FC BARCELONA"/>
              </a:defRPr>
            </a:lvl1pPr>
          </a:lstStyle>
          <a:p>
            <a:endParaRPr lang="es-ES"/>
          </a:p>
        </p:txBody>
      </p:sp>
      <p:sp>
        <p:nvSpPr>
          <p:cNvPr id="18" name="Marcador de texto 12"/>
          <p:cNvSpPr>
            <a:spLocks noGrp="1"/>
          </p:cNvSpPr>
          <p:nvPr>
            <p:ph type="body" sz="quarter" idx="27"/>
          </p:nvPr>
        </p:nvSpPr>
        <p:spPr>
          <a:xfrm>
            <a:off x="345307" y="3260885"/>
            <a:ext cx="2699329" cy="13888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90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  <a:endParaRPr lang="es-ES"/>
          </a:p>
        </p:txBody>
      </p:sp>
      <p:sp>
        <p:nvSpPr>
          <p:cNvPr id="19" name="Marcador de texto 12"/>
          <p:cNvSpPr>
            <a:spLocks noGrp="1"/>
          </p:cNvSpPr>
          <p:nvPr>
            <p:ph type="body" sz="quarter" idx="28" hasCustomPrompt="1"/>
          </p:nvPr>
        </p:nvSpPr>
        <p:spPr>
          <a:xfrm>
            <a:off x="3219015" y="1050881"/>
            <a:ext cx="2699329" cy="3836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800">
                <a:latin typeface="FC BARCELONA Semibold"/>
                <a:cs typeface="FC BARCELONA Semibold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Text </a:t>
            </a:r>
            <a:r>
              <a:rPr lang="es-ES_tradnl" err="1"/>
              <a:t>display</a:t>
            </a:r>
            <a:r>
              <a:rPr lang="es-ES_tradnl"/>
              <a:t> 4</a:t>
            </a:r>
            <a:endParaRPr lang="es-ES"/>
          </a:p>
        </p:txBody>
      </p:sp>
      <p:sp>
        <p:nvSpPr>
          <p:cNvPr id="23" name="Marcador de texto 12"/>
          <p:cNvSpPr>
            <a:spLocks noGrp="1"/>
          </p:cNvSpPr>
          <p:nvPr>
            <p:ph type="body" sz="quarter" idx="29"/>
          </p:nvPr>
        </p:nvSpPr>
        <p:spPr>
          <a:xfrm>
            <a:off x="3219015" y="1434514"/>
            <a:ext cx="2699329" cy="135013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90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  <a:endParaRPr lang="es-ES"/>
          </a:p>
        </p:txBody>
      </p:sp>
      <p:sp>
        <p:nvSpPr>
          <p:cNvPr id="31" name="Marcador de texto 12"/>
          <p:cNvSpPr>
            <a:spLocks noGrp="1"/>
          </p:cNvSpPr>
          <p:nvPr>
            <p:ph type="body" sz="quarter" idx="30" hasCustomPrompt="1"/>
          </p:nvPr>
        </p:nvSpPr>
        <p:spPr>
          <a:xfrm>
            <a:off x="6078912" y="2877253"/>
            <a:ext cx="2699329" cy="3836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800">
                <a:latin typeface="FC BARCELONA Semibold"/>
                <a:cs typeface="FC BARCELONA Semibold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Text </a:t>
            </a:r>
            <a:r>
              <a:rPr lang="es-ES_tradnl" err="1"/>
              <a:t>display</a:t>
            </a:r>
            <a:r>
              <a:rPr lang="es-ES_tradnl"/>
              <a:t> 4</a:t>
            </a:r>
            <a:endParaRPr lang="es-ES"/>
          </a:p>
        </p:txBody>
      </p:sp>
      <p:sp>
        <p:nvSpPr>
          <p:cNvPr id="32" name="Marcador de texto 12"/>
          <p:cNvSpPr>
            <a:spLocks noGrp="1"/>
          </p:cNvSpPr>
          <p:nvPr>
            <p:ph type="body" sz="quarter" idx="31"/>
          </p:nvPr>
        </p:nvSpPr>
        <p:spPr>
          <a:xfrm>
            <a:off x="6078912" y="3260886"/>
            <a:ext cx="2699329" cy="13888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90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98596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20" name="Marcador de texto 12"/>
          <p:cNvSpPr>
            <a:spLocks noGrp="1"/>
          </p:cNvSpPr>
          <p:nvPr>
            <p:ph type="body" sz="quarter" idx="19" hasCustomPrompt="1"/>
          </p:nvPr>
        </p:nvSpPr>
        <p:spPr>
          <a:xfrm>
            <a:off x="345307" y="408012"/>
            <a:ext cx="8433568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800" baseline="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INTRODUCIR TÍTULO</a:t>
            </a:r>
            <a:endParaRPr lang="es-ES"/>
          </a:p>
        </p:txBody>
      </p:sp>
      <p:sp>
        <p:nvSpPr>
          <p:cNvPr id="24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175209" y="4898998"/>
            <a:ext cx="2603032" cy="17526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/>
                </a:solidFill>
                <a:latin typeface="FC BARCELONA"/>
                <a:cs typeface="FC BARCELONA"/>
              </a:defRPr>
            </a:lvl1pPr>
          </a:lstStyle>
          <a:p>
            <a:fld id="{4C5B02D9-1819-3948-9022-713B9D72C7F1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45307" y="4904185"/>
            <a:ext cx="2699329" cy="17008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  <a:latin typeface="FC BARCELONA"/>
                <a:cs typeface="FC BARCELONA"/>
              </a:defRPr>
            </a:lvl1pPr>
          </a:lstStyle>
          <a:p>
            <a:r>
              <a:rPr lang="pt-BR"/>
              <a:t>pie de página</a:t>
            </a:r>
            <a:endParaRPr lang="es-ES"/>
          </a:p>
        </p:txBody>
      </p:sp>
      <p:sp>
        <p:nvSpPr>
          <p:cNvPr id="31" name="Marcador de texto 12"/>
          <p:cNvSpPr>
            <a:spLocks noGrp="1"/>
          </p:cNvSpPr>
          <p:nvPr>
            <p:ph type="body" sz="quarter" idx="30" hasCustomPrompt="1"/>
          </p:nvPr>
        </p:nvSpPr>
        <p:spPr>
          <a:xfrm>
            <a:off x="4654405" y="1143484"/>
            <a:ext cx="4123836" cy="3729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800">
                <a:latin typeface="FC BARCELONA Semibold"/>
                <a:cs typeface="FC BARCELONA Semibold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Text </a:t>
            </a:r>
            <a:r>
              <a:rPr lang="es-ES_tradnl" err="1"/>
              <a:t>display</a:t>
            </a:r>
            <a:r>
              <a:rPr lang="es-ES_tradnl"/>
              <a:t> 4</a:t>
            </a:r>
            <a:endParaRPr lang="es-ES"/>
          </a:p>
        </p:txBody>
      </p:sp>
      <p:sp>
        <p:nvSpPr>
          <p:cNvPr id="32" name="Marcador de texto 12"/>
          <p:cNvSpPr>
            <a:spLocks noGrp="1"/>
          </p:cNvSpPr>
          <p:nvPr>
            <p:ph type="body" sz="quarter" idx="31"/>
          </p:nvPr>
        </p:nvSpPr>
        <p:spPr>
          <a:xfrm>
            <a:off x="4654405" y="1527117"/>
            <a:ext cx="4123836" cy="135013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90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  <a:endParaRPr lang="es-ES"/>
          </a:p>
        </p:txBody>
      </p:sp>
      <p:sp>
        <p:nvSpPr>
          <p:cNvPr id="27" name="Marcador de posición de imagen 9"/>
          <p:cNvSpPr>
            <a:spLocks noGrp="1"/>
          </p:cNvSpPr>
          <p:nvPr>
            <p:ph type="pic" sz="quarter" idx="33"/>
          </p:nvPr>
        </p:nvSpPr>
        <p:spPr>
          <a:xfrm>
            <a:off x="345307" y="1143484"/>
            <a:ext cx="4117221" cy="1733769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latin typeface="FC BARCELONA"/>
                <a:cs typeface="FC BARCELONA"/>
              </a:defRPr>
            </a:lvl1pPr>
          </a:lstStyle>
          <a:p>
            <a:endParaRPr lang="es-ES"/>
          </a:p>
        </p:txBody>
      </p:sp>
      <p:sp>
        <p:nvSpPr>
          <p:cNvPr id="28" name="Marcador de posición de imagen 9"/>
          <p:cNvSpPr>
            <a:spLocks noGrp="1"/>
          </p:cNvSpPr>
          <p:nvPr>
            <p:ph type="pic" sz="quarter" idx="34"/>
          </p:nvPr>
        </p:nvSpPr>
        <p:spPr>
          <a:xfrm>
            <a:off x="4661020" y="2877253"/>
            <a:ext cx="4117221" cy="1733769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latin typeface="FC BARCELONA"/>
                <a:cs typeface="FC BARCELONA"/>
              </a:defRPr>
            </a:lvl1pPr>
          </a:lstStyle>
          <a:p>
            <a:endParaRPr lang="es-ES"/>
          </a:p>
        </p:txBody>
      </p:sp>
      <p:sp>
        <p:nvSpPr>
          <p:cNvPr id="29" name="Marcador de texto 12"/>
          <p:cNvSpPr>
            <a:spLocks noGrp="1"/>
          </p:cNvSpPr>
          <p:nvPr>
            <p:ph type="body" sz="quarter" idx="35" hasCustomPrompt="1"/>
          </p:nvPr>
        </p:nvSpPr>
        <p:spPr>
          <a:xfrm>
            <a:off x="338692" y="2892478"/>
            <a:ext cx="4123836" cy="3729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1800">
                <a:latin typeface="FC BARCELONA Semibold"/>
                <a:cs typeface="FC BARCELONA Semibold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Text </a:t>
            </a:r>
            <a:r>
              <a:rPr lang="es-ES_tradnl" err="1"/>
              <a:t>display</a:t>
            </a:r>
            <a:r>
              <a:rPr lang="es-ES_tradnl"/>
              <a:t> 4</a:t>
            </a:r>
            <a:endParaRPr lang="es-ES"/>
          </a:p>
        </p:txBody>
      </p:sp>
      <p:sp>
        <p:nvSpPr>
          <p:cNvPr id="30" name="Marcador de texto 12"/>
          <p:cNvSpPr>
            <a:spLocks noGrp="1"/>
          </p:cNvSpPr>
          <p:nvPr>
            <p:ph type="body" sz="quarter" idx="36"/>
          </p:nvPr>
        </p:nvSpPr>
        <p:spPr>
          <a:xfrm>
            <a:off x="338692" y="3276111"/>
            <a:ext cx="4123836" cy="135013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buNone/>
              <a:defRPr sz="90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70724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21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175209" y="4898998"/>
            <a:ext cx="2603032" cy="17526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/>
                </a:solidFill>
                <a:latin typeface="FC BARCELONA"/>
                <a:cs typeface="FC BARCELONA"/>
              </a:defRPr>
            </a:lvl1pPr>
          </a:lstStyle>
          <a:p>
            <a:fld id="{4C5B02D9-1819-3948-9022-713B9D72C7F1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4" name="Marcador de texto 12"/>
          <p:cNvSpPr>
            <a:spLocks noGrp="1"/>
          </p:cNvSpPr>
          <p:nvPr>
            <p:ph type="body" sz="quarter" idx="19" hasCustomPrompt="1"/>
          </p:nvPr>
        </p:nvSpPr>
        <p:spPr>
          <a:xfrm>
            <a:off x="345307" y="408012"/>
            <a:ext cx="8433568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800" baseline="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INTRODUCIR TÍTULO</a:t>
            </a:r>
            <a:endParaRPr lang="es-ES"/>
          </a:p>
        </p:txBody>
      </p:sp>
      <p:sp>
        <p:nvSpPr>
          <p:cNvPr id="29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45307" y="4904185"/>
            <a:ext cx="2699329" cy="17008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  <a:latin typeface="FC BARCELONA"/>
                <a:cs typeface="FC BARCELONA"/>
              </a:defRPr>
            </a:lvl1pPr>
          </a:lstStyle>
          <a:p>
            <a:r>
              <a:rPr lang="pt-BR"/>
              <a:t>pie de página</a:t>
            </a:r>
            <a:endParaRPr lang="es-ES"/>
          </a:p>
        </p:txBody>
      </p:sp>
      <p:sp>
        <p:nvSpPr>
          <p:cNvPr id="12" name="Marcador de texto 12"/>
          <p:cNvSpPr>
            <a:spLocks noGrp="1"/>
          </p:cNvSpPr>
          <p:nvPr>
            <p:ph type="body" sz="quarter" idx="21"/>
          </p:nvPr>
        </p:nvSpPr>
        <p:spPr>
          <a:xfrm>
            <a:off x="6078912" y="1063329"/>
            <a:ext cx="2699329" cy="35798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  <a:endParaRPr lang="es-ES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20" hasCustomPrompt="1"/>
          </p:nvPr>
        </p:nvSpPr>
        <p:spPr>
          <a:xfrm>
            <a:off x="345307" y="1050881"/>
            <a:ext cx="5573037" cy="3579813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buNone/>
              <a:defRPr sz="5500">
                <a:latin typeface="FC BARCELONA Extrabold"/>
                <a:cs typeface="FC BARCELONA Extrabold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Text </a:t>
            </a:r>
            <a:r>
              <a:rPr lang="es-ES_tradnl" err="1"/>
              <a:t>display</a:t>
            </a:r>
            <a:r>
              <a:rPr lang="es-ES_tradnl"/>
              <a:t> 1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3499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21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175209" y="4898998"/>
            <a:ext cx="2603032" cy="17526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/>
                </a:solidFill>
                <a:latin typeface="FC BARCELONA"/>
                <a:cs typeface="FC BARCELONA"/>
              </a:defRPr>
            </a:lvl1pPr>
          </a:lstStyle>
          <a:p>
            <a:fld id="{4C5B02D9-1819-3948-9022-713B9D72C7F1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4" name="Marcador de texto 12"/>
          <p:cNvSpPr>
            <a:spLocks noGrp="1"/>
          </p:cNvSpPr>
          <p:nvPr>
            <p:ph type="body" sz="quarter" idx="19" hasCustomPrompt="1"/>
          </p:nvPr>
        </p:nvSpPr>
        <p:spPr>
          <a:xfrm>
            <a:off x="345307" y="408012"/>
            <a:ext cx="8433568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800" baseline="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INTRODUCIR TÍTULO</a:t>
            </a:r>
            <a:endParaRPr lang="es-ES"/>
          </a:p>
        </p:txBody>
      </p:sp>
      <p:sp>
        <p:nvSpPr>
          <p:cNvPr id="29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45307" y="4904185"/>
            <a:ext cx="2699329" cy="17008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  <a:latin typeface="FC BARCELONA"/>
                <a:cs typeface="FC BARCELONA"/>
              </a:defRPr>
            </a:lvl1pPr>
          </a:lstStyle>
          <a:p>
            <a:r>
              <a:rPr lang="pt-BR"/>
              <a:t>pie de página</a:t>
            </a:r>
            <a:endParaRPr lang="es-ES"/>
          </a:p>
        </p:txBody>
      </p:sp>
      <p:sp>
        <p:nvSpPr>
          <p:cNvPr id="12" name="Marcador de texto 12"/>
          <p:cNvSpPr>
            <a:spLocks noGrp="1"/>
          </p:cNvSpPr>
          <p:nvPr>
            <p:ph type="body" sz="quarter" idx="21"/>
          </p:nvPr>
        </p:nvSpPr>
        <p:spPr>
          <a:xfrm>
            <a:off x="6078912" y="1063329"/>
            <a:ext cx="2699329" cy="35798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>
                <a:latin typeface="FC BARCELONA"/>
                <a:cs typeface="FC BARCELONA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  <a:endParaRPr lang="es-ES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20" hasCustomPrompt="1"/>
          </p:nvPr>
        </p:nvSpPr>
        <p:spPr>
          <a:xfrm>
            <a:off x="345307" y="1050881"/>
            <a:ext cx="5573037" cy="3579813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buNone/>
              <a:defRPr sz="4500">
                <a:latin typeface="FC BARCELONA Semibold"/>
                <a:cs typeface="FC BARCELONA Semibold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Text </a:t>
            </a:r>
            <a:r>
              <a:rPr lang="es-ES_tradnl" err="1"/>
              <a:t>display</a:t>
            </a:r>
            <a:r>
              <a:rPr lang="es-ES_tradnl"/>
              <a:t> 2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17114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24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175209" y="4898998"/>
            <a:ext cx="2603032" cy="17526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/>
                </a:solidFill>
                <a:latin typeface="FC BARCELONA"/>
                <a:cs typeface="FC BARCELONA"/>
              </a:defRPr>
            </a:lvl1pPr>
          </a:lstStyle>
          <a:p>
            <a:fld id="{4C5B02D9-1819-3948-9022-713B9D72C7F1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45307" y="4904185"/>
            <a:ext cx="2699329" cy="17008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  <a:latin typeface="FC BARCELONA"/>
                <a:cs typeface="FC BARCELONA"/>
              </a:defRPr>
            </a:lvl1pPr>
          </a:lstStyle>
          <a:p>
            <a:r>
              <a:rPr lang="pt-BR"/>
              <a:t>pie de página</a:t>
            </a:r>
            <a:endParaRPr lang="es-ES"/>
          </a:p>
        </p:txBody>
      </p:sp>
      <p:sp>
        <p:nvSpPr>
          <p:cNvPr id="28" name="Marcador de posición de imagen 9"/>
          <p:cNvSpPr>
            <a:spLocks noGrp="1"/>
          </p:cNvSpPr>
          <p:nvPr>
            <p:ph type="pic" sz="quarter" idx="34"/>
          </p:nvPr>
        </p:nvSpPr>
        <p:spPr>
          <a:xfrm>
            <a:off x="4661020" y="408012"/>
            <a:ext cx="4117221" cy="4203011"/>
          </a:xfrm>
          <a:prstGeom prst="rect">
            <a:avLst/>
          </a:prstGeom>
          <a:solidFill>
            <a:schemeClr val="accent2"/>
          </a:solidFill>
        </p:spPr>
        <p:txBody>
          <a:bodyPr vert="horz"/>
          <a:lstStyle>
            <a:lvl1pPr marL="0" indent="0" algn="l">
              <a:buNone/>
              <a:defRPr sz="1200">
                <a:latin typeface="FC BARCELONA"/>
                <a:cs typeface="FC BARCELONA"/>
              </a:defRPr>
            </a:lvl1pPr>
          </a:lstStyle>
          <a:p>
            <a:endParaRPr lang="es-ES"/>
          </a:p>
        </p:txBody>
      </p:sp>
      <p:sp>
        <p:nvSpPr>
          <p:cNvPr id="29" name="Marcador de texto 12"/>
          <p:cNvSpPr>
            <a:spLocks noGrp="1"/>
          </p:cNvSpPr>
          <p:nvPr>
            <p:ph type="body" sz="quarter" idx="35" hasCustomPrompt="1"/>
          </p:nvPr>
        </p:nvSpPr>
        <p:spPr>
          <a:xfrm>
            <a:off x="338692" y="408012"/>
            <a:ext cx="4123836" cy="3729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800">
                <a:latin typeface="FC BARCELONA Semibold"/>
                <a:cs typeface="FC BARCELONA Semibold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Text </a:t>
            </a:r>
            <a:r>
              <a:rPr lang="es-ES_tradnl" err="1"/>
              <a:t>display</a:t>
            </a:r>
            <a:r>
              <a:rPr lang="es-ES_tradnl"/>
              <a:t> 4</a:t>
            </a:r>
            <a:endParaRPr lang="es-ES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20" hasCustomPrompt="1"/>
          </p:nvPr>
        </p:nvSpPr>
        <p:spPr>
          <a:xfrm>
            <a:off x="345307" y="780946"/>
            <a:ext cx="4117221" cy="3849748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buNone/>
              <a:defRPr sz="5500">
                <a:latin typeface="FC BARCELONA Extrabold"/>
                <a:cs typeface="FC BARCELONA Extrabold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Text </a:t>
            </a:r>
            <a:r>
              <a:rPr lang="es-ES_tradnl" err="1"/>
              <a:t>display</a:t>
            </a:r>
            <a:r>
              <a:rPr lang="es-ES_tradnl"/>
              <a:t> 1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84122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24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175209" y="4898998"/>
            <a:ext cx="2603032" cy="17526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/>
                </a:solidFill>
                <a:latin typeface="FC BARCELONA"/>
                <a:cs typeface="FC BARCELONA"/>
              </a:defRPr>
            </a:lvl1pPr>
          </a:lstStyle>
          <a:p>
            <a:fld id="{4C5B02D9-1819-3948-9022-713B9D72C7F1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45307" y="4904185"/>
            <a:ext cx="2699329" cy="17008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  <a:latin typeface="FC BARCELONA"/>
                <a:cs typeface="FC BARCELONA"/>
              </a:defRPr>
            </a:lvl1pPr>
          </a:lstStyle>
          <a:p>
            <a:r>
              <a:rPr lang="pt-BR"/>
              <a:t>pie de página</a:t>
            </a:r>
            <a:endParaRPr lang="es-ES"/>
          </a:p>
        </p:txBody>
      </p:sp>
      <p:sp>
        <p:nvSpPr>
          <p:cNvPr id="29" name="Marcador de texto 12"/>
          <p:cNvSpPr>
            <a:spLocks noGrp="1"/>
          </p:cNvSpPr>
          <p:nvPr>
            <p:ph type="body" sz="quarter" idx="35" hasCustomPrompt="1"/>
          </p:nvPr>
        </p:nvSpPr>
        <p:spPr>
          <a:xfrm>
            <a:off x="338692" y="408012"/>
            <a:ext cx="5836517" cy="3729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800">
                <a:latin typeface="FC BARCELONA Semibold"/>
                <a:cs typeface="FC BARCELONA Semibold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Text </a:t>
            </a:r>
            <a:r>
              <a:rPr lang="es-ES_tradnl" err="1"/>
              <a:t>display</a:t>
            </a:r>
            <a:r>
              <a:rPr lang="es-ES_tradnl"/>
              <a:t> 4</a:t>
            </a:r>
            <a:endParaRPr lang="es-ES"/>
          </a:p>
        </p:txBody>
      </p:sp>
      <p:sp>
        <p:nvSpPr>
          <p:cNvPr id="9" name="Marcador de texto 12"/>
          <p:cNvSpPr>
            <a:spLocks noGrp="1"/>
          </p:cNvSpPr>
          <p:nvPr>
            <p:ph type="body" sz="quarter" idx="36" hasCustomPrompt="1"/>
          </p:nvPr>
        </p:nvSpPr>
        <p:spPr>
          <a:xfrm>
            <a:off x="345307" y="780946"/>
            <a:ext cx="5829902" cy="3849748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buNone/>
              <a:defRPr sz="5500">
                <a:latin typeface="FC BARCELONA Extrabold"/>
                <a:cs typeface="FC BARCELONA Extrabold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Text </a:t>
            </a:r>
            <a:r>
              <a:rPr lang="es-ES_tradnl" err="1"/>
              <a:t>display</a:t>
            </a:r>
            <a:r>
              <a:rPr lang="es-ES_tradnl"/>
              <a:t> 1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41411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29" name="Marcador de texto 12"/>
          <p:cNvSpPr>
            <a:spLocks noGrp="1"/>
          </p:cNvSpPr>
          <p:nvPr>
            <p:ph type="body" sz="quarter" idx="35" hasCustomPrompt="1"/>
          </p:nvPr>
        </p:nvSpPr>
        <p:spPr>
          <a:xfrm>
            <a:off x="338692" y="408012"/>
            <a:ext cx="5836517" cy="3729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800">
                <a:latin typeface="FC BARCELONA Semibold"/>
                <a:cs typeface="FC BARCELONA Semibold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Text </a:t>
            </a:r>
            <a:r>
              <a:rPr lang="es-ES_tradnl" err="1"/>
              <a:t>display</a:t>
            </a:r>
            <a:r>
              <a:rPr lang="es-ES_tradnl"/>
              <a:t> 4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9605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24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175209" y="4898998"/>
            <a:ext cx="2603032" cy="17526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/>
                </a:solidFill>
                <a:latin typeface="FC BARCELONA"/>
                <a:cs typeface="FC BARCELONA"/>
              </a:defRPr>
            </a:lvl1pPr>
          </a:lstStyle>
          <a:p>
            <a:fld id="{4C5B02D9-1819-3948-9022-713B9D72C7F1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45307" y="4904185"/>
            <a:ext cx="2699329" cy="17008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  <a:latin typeface="FC BARCELONA"/>
                <a:cs typeface="FC BARCELONA"/>
              </a:defRPr>
            </a:lvl1pPr>
          </a:lstStyle>
          <a:p>
            <a:r>
              <a:rPr lang="pt-BR"/>
              <a:t>pie de página</a:t>
            </a:r>
            <a:endParaRPr lang="es-ES"/>
          </a:p>
        </p:txBody>
      </p:sp>
      <p:sp>
        <p:nvSpPr>
          <p:cNvPr id="29" name="Marcador de texto 12"/>
          <p:cNvSpPr>
            <a:spLocks noGrp="1"/>
          </p:cNvSpPr>
          <p:nvPr>
            <p:ph type="body" sz="quarter" idx="35" hasCustomPrompt="1"/>
          </p:nvPr>
        </p:nvSpPr>
        <p:spPr>
          <a:xfrm>
            <a:off x="338692" y="408012"/>
            <a:ext cx="5836517" cy="37293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buNone/>
              <a:defRPr sz="1800">
                <a:latin typeface="FC BARCELONA Semibold"/>
                <a:cs typeface="FC BARCELONA Semibold"/>
              </a:defRPr>
            </a:lvl1pPr>
            <a:lvl2pPr marL="457200" indent="0">
              <a:buNone/>
              <a:defRPr sz="900">
                <a:latin typeface="FC BARCELONA"/>
                <a:cs typeface="FC BARCELONA"/>
              </a:defRPr>
            </a:lvl2pPr>
            <a:lvl3pPr marL="914400" indent="0">
              <a:buNone/>
              <a:defRPr sz="900">
                <a:latin typeface="FC BARCELONA"/>
                <a:cs typeface="FC BARCELONA"/>
              </a:defRPr>
            </a:lvl3pPr>
            <a:lvl4pPr marL="1371600" indent="0">
              <a:buNone/>
              <a:defRPr sz="900">
                <a:latin typeface="FC BARCELONA"/>
                <a:cs typeface="FC BARCELONA"/>
              </a:defRPr>
            </a:lvl4pPr>
            <a:lvl5pPr marL="1828800" indent="0">
              <a:buNone/>
              <a:defRPr sz="900">
                <a:latin typeface="FC BARCELONA"/>
                <a:cs typeface="FC BARCELONA"/>
              </a:defRPr>
            </a:lvl5pPr>
          </a:lstStyle>
          <a:p>
            <a:pPr lvl="0"/>
            <a:r>
              <a:rPr lang="es-ES_tradnl"/>
              <a:t>Text </a:t>
            </a:r>
            <a:r>
              <a:rPr lang="es-ES_tradnl" err="1"/>
              <a:t>display</a:t>
            </a:r>
            <a:r>
              <a:rPr lang="es-ES_tradnl"/>
              <a:t> 4</a:t>
            </a:r>
            <a:endParaRPr lang="es-ES"/>
          </a:p>
        </p:txBody>
      </p:sp>
      <p:cxnSp>
        <p:nvCxnSpPr>
          <p:cNvPr id="7" name="Conector recto 6"/>
          <p:cNvCxnSpPr/>
          <p:nvPr userDrawn="1"/>
        </p:nvCxnSpPr>
        <p:spPr>
          <a:xfrm>
            <a:off x="345308" y="4840784"/>
            <a:ext cx="8432933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7" descr="FCB_graphics-05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153" y="126402"/>
            <a:ext cx="180000" cy="1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3249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CB_BG-07.png">
            <a:extLst>
              <a:ext uri="{FF2B5EF4-FFF2-40B4-BE49-F238E27FC236}">
                <a16:creationId xmlns:a16="http://schemas.microsoft.com/office/drawing/2014/main" id="{5460578E-EDD7-4BED-3943-88E6D881A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223" cy="5143500"/>
          </a:xfrm>
          <a:prstGeom prst="rect">
            <a:avLst/>
          </a:prstGeom>
        </p:spPr>
      </p:pic>
      <p:pic>
        <p:nvPicPr>
          <p:cNvPr id="4" name="Imagen 3" descr="FCB_Graohics-01.png">
            <a:extLst>
              <a:ext uri="{FF2B5EF4-FFF2-40B4-BE49-F238E27FC236}">
                <a16:creationId xmlns:a16="http://schemas.microsoft.com/office/drawing/2014/main" id="{6180B865-4321-CCEE-0DD2-F47FC34A28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329" y="4704186"/>
            <a:ext cx="671343" cy="68401"/>
          </a:xfrm>
          <a:prstGeom prst="rect">
            <a:avLst/>
          </a:prstGeom>
        </p:spPr>
      </p:pic>
      <p:pic>
        <p:nvPicPr>
          <p:cNvPr id="5" name="Imagen 4" descr="FCB_graphics-07-01.png">
            <a:extLst>
              <a:ext uri="{FF2B5EF4-FFF2-40B4-BE49-F238E27FC236}">
                <a16:creationId xmlns:a16="http://schemas.microsoft.com/office/drawing/2014/main" id="{48B387A2-6573-289F-B542-58B829C1DF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499" y="1386939"/>
            <a:ext cx="2675002" cy="190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0011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777" y="500"/>
            <a:ext cx="9142223" cy="5142500"/>
          </a:xfrm>
          <a:prstGeom prst="rect">
            <a:avLst/>
          </a:prstGeom>
        </p:spPr>
      </p:pic>
      <p:sp>
        <p:nvSpPr>
          <p:cNvPr id="25" name="Marcador de texto 24"/>
          <p:cNvSpPr>
            <a:spLocks noGrp="1"/>
          </p:cNvSpPr>
          <p:nvPr>
            <p:ph type="body" sz="quarter" idx="11" hasCustomPrompt="1"/>
          </p:nvPr>
        </p:nvSpPr>
        <p:spPr>
          <a:xfrm>
            <a:off x="346075" y="4610866"/>
            <a:ext cx="6315075" cy="2639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FDC52C"/>
                </a:solidFill>
                <a:latin typeface="FC BARCELONA"/>
                <a:cs typeface="FC BARCELONA"/>
              </a:defRPr>
            </a:lvl1pPr>
            <a:lvl2pPr>
              <a:defRPr sz="1200">
                <a:solidFill>
                  <a:srgbClr val="FDC52C"/>
                </a:solidFill>
              </a:defRPr>
            </a:lvl2pPr>
            <a:lvl3pPr>
              <a:defRPr sz="1200">
                <a:solidFill>
                  <a:srgbClr val="FDC52C"/>
                </a:solidFill>
              </a:defRPr>
            </a:lvl3pPr>
            <a:lvl4pPr>
              <a:defRPr sz="1200">
                <a:solidFill>
                  <a:srgbClr val="FDC52C"/>
                </a:solidFill>
              </a:defRPr>
            </a:lvl4pPr>
            <a:lvl5pPr>
              <a:defRPr sz="1200">
                <a:solidFill>
                  <a:srgbClr val="FDC52C"/>
                </a:solidFill>
              </a:defRPr>
            </a:lvl5pPr>
          </a:lstStyle>
          <a:p>
            <a:pPr lvl="0"/>
            <a:r>
              <a:rPr lang="es-ES_tradnl" dirty="0"/>
              <a:t>Data</a:t>
            </a:r>
          </a:p>
        </p:txBody>
      </p:sp>
      <p:sp>
        <p:nvSpPr>
          <p:cNvPr id="10" name="Marcador de texto 6">
            <a:extLst>
              <a:ext uri="{FF2B5EF4-FFF2-40B4-BE49-F238E27FC236}">
                <a16:creationId xmlns:a16="http://schemas.microsoft.com/office/drawing/2014/main" id="{AF88D0FA-8AAA-9D46-BB3A-BDB384474B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075" y="2141998"/>
            <a:ext cx="6315075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s-ES" sz="3200">
                <a:solidFill>
                  <a:srgbClr val="FFFFFF"/>
                </a:solidFill>
                <a:latin typeface="FC BARCELONA"/>
                <a:cs typeface="FC BARCELONA"/>
              </a:rPr>
              <a:t>Subtítol</a:t>
            </a:r>
            <a:endParaRPr lang="es-ES" sz="3200" dirty="0">
              <a:solidFill>
                <a:srgbClr val="FFFFFF"/>
              </a:solidFill>
              <a:latin typeface="FC BARCELONA"/>
              <a:cs typeface="FC BARCELONA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E8CBC55-EB23-BD4E-BF5E-DB6D930CB909}"/>
              </a:ext>
            </a:extLst>
          </p:cNvPr>
          <p:cNvSpPr/>
          <p:nvPr userDrawn="1"/>
        </p:nvSpPr>
        <p:spPr>
          <a:xfrm>
            <a:off x="8978538" y="2296334"/>
            <a:ext cx="165462" cy="1178386"/>
          </a:xfrm>
          <a:prstGeom prst="rect">
            <a:avLst/>
          </a:prstGeom>
          <a:solidFill>
            <a:srgbClr val="1542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CA66335-2A42-024B-9B29-1E2A30C94D44}"/>
              </a:ext>
            </a:extLst>
          </p:cNvPr>
          <p:cNvSpPr/>
          <p:nvPr userDrawn="1"/>
        </p:nvSpPr>
        <p:spPr>
          <a:xfrm>
            <a:off x="0" y="806932"/>
            <a:ext cx="178025" cy="1764817"/>
          </a:xfrm>
          <a:prstGeom prst="rect">
            <a:avLst/>
          </a:prstGeom>
          <a:solidFill>
            <a:srgbClr val="CF122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Marcador de título 1">
            <a:extLst>
              <a:ext uri="{FF2B5EF4-FFF2-40B4-BE49-F238E27FC236}">
                <a16:creationId xmlns:a16="http://schemas.microsoft.com/office/drawing/2014/main" id="{F9064685-0EAC-E742-83DE-F32D08220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5308" y="806933"/>
            <a:ext cx="7148312" cy="1335228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 algn="l">
              <a:lnSpc>
                <a:spcPct val="80000"/>
              </a:lnSpc>
              <a:defRPr sz="5500" b="0" baseline="0">
                <a:solidFill>
                  <a:schemeClr val="accent2"/>
                </a:solidFill>
                <a:latin typeface="FC BARCELONA Extrabold"/>
                <a:cs typeface="FC BARCELONA Extrabold"/>
              </a:defRPr>
            </a:lvl1pPr>
          </a:lstStyle>
          <a:p>
            <a:r>
              <a:rPr lang="es-ES" dirty="0"/>
              <a:t>Títol. Obertura presentació.</a:t>
            </a:r>
          </a:p>
        </p:txBody>
      </p:sp>
      <p:pic>
        <p:nvPicPr>
          <p:cNvPr id="9" name="Imagen 8" descr="FCB_graphics-06.png">
            <a:extLst>
              <a:ext uri="{FF2B5EF4-FFF2-40B4-BE49-F238E27FC236}">
                <a16:creationId xmlns:a16="http://schemas.microsoft.com/office/drawing/2014/main" id="{CA52183B-45AD-844D-BD7C-CBA01A21A0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63" y="230833"/>
            <a:ext cx="334106" cy="3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0086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18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image" Target="../media/image6.emf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75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31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8" r:id="rId2"/>
    <p:sldLayoutId id="2147483730" r:id="rId3"/>
    <p:sldLayoutId id="2147483774" r:id="rId4"/>
    <p:sldLayoutId id="2147483652" r:id="rId5"/>
    <p:sldLayoutId id="2147483727" r:id="rId6"/>
    <p:sldLayoutId id="2147483731" r:id="rId7"/>
    <p:sldLayoutId id="2147483660" r:id="rId8"/>
    <p:sldLayoutId id="2147483726" r:id="rId9"/>
    <p:sldLayoutId id="2147483733" r:id="rId10"/>
    <p:sldLayoutId id="2147483732" r:id="rId11"/>
    <p:sldLayoutId id="2147483661" r:id="rId12"/>
    <p:sldLayoutId id="2147483734" r:id="rId13"/>
  </p:sldLayoutIdLst>
  <p:transition spd="slow">
    <p:wipe/>
  </p:transition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543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4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</p:sldLayoutIdLst>
  <p:transition spd="slow">
    <p:wipe/>
  </p:transition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785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4648" y="1048871"/>
            <a:ext cx="161365" cy="2079811"/>
          </a:xfrm>
          <a:prstGeom prst="rect">
            <a:avLst/>
          </a:prstGeom>
          <a:solidFill>
            <a:srgbClr val="15428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" name="Rectángulo 4"/>
          <p:cNvSpPr/>
          <p:nvPr userDrawn="1"/>
        </p:nvSpPr>
        <p:spPr>
          <a:xfrm>
            <a:off x="8982635" y="1039906"/>
            <a:ext cx="161365" cy="1165411"/>
          </a:xfrm>
          <a:prstGeom prst="rect">
            <a:avLst/>
          </a:prstGeom>
          <a:solidFill>
            <a:srgbClr val="CF12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84169EC-3017-0944-8676-0B6A54BE4F4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464680" y="234588"/>
            <a:ext cx="413452" cy="41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6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3" r:id="rId2"/>
    <p:sldLayoutId id="2147483674" r:id="rId3"/>
    <p:sldLayoutId id="2147483671" r:id="rId4"/>
    <p:sldLayoutId id="2147483677" r:id="rId5"/>
    <p:sldLayoutId id="2147483678" r:id="rId6"/>
    <p:sldLayoutId id="2147483718" r:id="rId7"/>
  </p:sldLayoutIdLst>
  <p:transition spd="slow">
    <p:wipe/>
  </p:transition>
  <p:hf hdr="0" ftr="0" dt="0"/>
  <p:txStyles>
    <p:titleStyle>
      <a:lvl1pPr algn="l" defTabSz="457200" rtl="0" eaLnBrk="1" latinLnBrk="0" hangingPunct="1">
        <a:spcBef>
          <a:spcPct val="0"/>
        </a:spcBef>
        <a:buNone/>
        <a:defRPr sz="700" kern="1200">
          <a:solidFill>
            <a:schemeClr val="tx1"/>
          </a:solidFill>
          <a:latin typeface="FC BARCELONA"/>
          <a:ea typeface="+mj-ea"/>
          <a:cs typeface="FC BARCELO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4648" y="1048871"/>
            <a:ext cx="161365" cy="2079811"/>
          </a:xfrm>
          <a:prstGeom prst="rect">
            <a:avLst/>
          </a:prstGeom>
          <a:solidFill>
            <a:srgbClr val="15428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" name="Rectángulo 4"/>
          <p:cNvSpPr/>
          <p:nvPr userDrawn="1"/>
        </p:nvSpPr>
        <p:spPr>
          <a:xfrm>
            <a:off x="8982635" y="1039906"/>
            <a:ext cx="161365" cy="1165411"/>
          </a:xfrm>
          <a:prstGeom prst="rect">
            <a:avLst/>
          </a:prstGeom>
          <a:solidFill>
            <a:srgbClr val="CF12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6" name="Imagen 5" descr="FCB_graphics-06.png">
            <a:extLst>
              <a:ext uri="{FF2B5EF4-FFF2-40B4-BE49-F238E27FC236}">
                <a16:creationId xmlns:a16="http://schemas.microsoft.com/office/drawing/2014/main" id="{5DE0456F-1A32-B140-8CE1-80A7159A302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63" y="230833"/>
            <a:ext cx="334106" cy="3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</p:sldLayoutIdLst>
  <p:transition spd="slow">
    <p:wipe/>
  </p:transition>
  <p:hf hdr="0" ftr="0" dt="0"/>
  <p:txStyles>
    <p:titleStyle>
      <a:lvl1pPr algn="l" defTabSz="457200" rtl="0" eaLnBrk="1" latinLnBrk="0" hangingPunct="1">
        <a:spcBef>
          <a:spcPct val="0"/>
        </a:spcBef>
        <a:buNone/>
        <a:defRPr sz="700" kern="1200">
          <a:solidFill>
            <a:schemeClr val="tx1"/>
          </a:solidFill>
          <a:latin typeface="FC BARCELONA"/>
          <a:ea typeface="+mj-ea"/>
          <a:cs typeface="FC BARCELO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AE53A57-F3DE-2442-A6BD-E6640005A026}"/>
              </a:ext>
            </a:extLst>
          </p:cNvPr>
          <p:cNvSpPr/>
          <p:nvPr userDrawn="1"/>
        </p:nvSpPr>
        <p:spPr>
          <a:xfrm>
            <a:off x="4648" y="1048871"/>
            <a:ext cx="161365" cy="2079811"/>
          </a:xfrm>
          <a:prstGeom prst="rect">
            <a:avLst/>
          </a:prstGeom>
          <a:solidFill>
            <a:srgbClr val="1542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D1EC46C-8E5E-1948-B665-2E776F064FCF}"/>
              </a:ext>
            </a:extLst>
          </p:cNvPr>
          <p:cNvSpPr/>
          <p:nvPr userDrawn="1"/>
        </p:nvSpPr>
        <p:spPr>
          <a:xfrm>
            <a:off x="8982635" y="1039906"/>
            <a:ext cx="161365" cy="1165411"/>
          </a:xfrm>
          <a:prstGeom prst="rect">
            <a:avLst/>
          </a:prstGeom>
          <a:solidFill>
            <a:srgbClr val="CF122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495DA90-1DAB-1A4E-901E-7A0FACD45A8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368456" y="417468"/>
            <a:ext cx="413452" cy="41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94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5" r:id="rId2"/>
    <p:sldLayoutId id="2147483697" r:id="rId3"/>
    <p:sldLayoutId id="2147483698" r:id="rId4"/>
    <p:sldLayoutId id="2147483699" r:id="rId5"/>
    <p:sldLayoutId id="2147483700" r:id="rId6"/>
    <p:sldLayoutId id="2147483702" r:id="rId7"/>
    <p:sldLayoutId id="2147483703" r:id="rId8"/>
    <p:sldLayoutId id="2147483735" r:id="rId9"/>
    <p:sldLayoutId id="2147483760" r:id="rId10"/>
  </p:sldLayoutIdLst>
  <p:transition spd="slow">
    <p:wipe/>
  </p:transition>
  <p:hf hdr="0" ftr="0" dt="0"/>
  <p:txStyles>
    <p:titleStyle>
      <a:lvl1pPr algn="l" defTabSz="457200" rtl="0" eaLnBrk="1" latinLnBrk="0" hangingPunct="1">
        <a:spcBef>
          <a:spcPct val="0"/>
        </a:spcBef>
        <a:buNone/>
        <a:defRPr sz="700" kern="1200">
          <a:solidFill>
            <a:schemeClr val="bg1"/>
          </a:solidFill>
          <a:latin typeface="FC BARCELONA"/>
          <a:ea typeface="+mj-ea"/>
          <a:cs typeface="FC BARCELO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AE53A57-F3DE-2442-A6BD-E6640005A026}"/>
              </a:ext>
            </a:extLst>
          </p:cNvPr>
          <p:cNvSpPr/>
          <p:nvPr userDrawn="1"/>
        </p:nvSpPr>
        <p:spPr>
          <a:xfrm>
            <a:off x="4648" y="1048871"/>
            <a:ext cx="161365" cy="2079811"/>
          </a:xfrm>
          <a:prstGeom prst="rect">
            <a:avLst/>
          </a:prstGeom>
          <a:solidFill>
            <a:srgbClr val="15428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D1EC46C-8E5E-1948-B665-2E776F064FCF}"/>
              </a:ext>
            </a:extLst>
          </p:cNvPr>
          <p:cNvSpPr/>
          <p:nvPr userDrawn="1"/>
        </p:nvSpPr>
        <p:spPr>
          <a:xfrm>
            <a:off x="8982635" y="1039906"/>
            <a:ext cx="161365" cy="1165411"/>
          </a:xfrm>
          <a:prstGeom prst="rect">
            <a:avLst/>
          </a:prstGeom>
          <a:solidFill>
            <a:srgbClr val="CF122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5" name="Imagen 4" descr="FCB_graphics-06.png">
            <a:extLst>
              <a:ext uri="{FF2B5EF4-FFF2-40B4-BE49-F238E27FC236}">
                <a16:creationId xmlns:a16="http://schemas.microsoft.com/office/drawing/2014/main" id="{BF001FB9-85FA-7747-A3C8-32EF67E4313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63" y="230833"/>
            <a:ext cx="334106" cy="3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0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5" r:id="rId3"/>
    <p:sldLayoutId id="2147483766" r:id="rId4"/>
    <p:sldLayoutId id="2147483767" r:id="rId5"/>
    <p:sldLayoutId id="2147483768" r:id="rId6"/>
    <p:sldLayoutId id="2147483770" r:id="rId7"/>
    <p:sldLayoutId id="2147483771" r:id="rId8"/>
    <p:sldLayoutId id="2147483772" r:id="rId9"/>
    <p:sldLayoutId id="2147483773" r:id="rId10"/>
  </p:sldLayoutIdLst>
  <p:transition spd="slow">
    <p:wipe/>
  </p:transition>
  <p:hf hdr="0" ftr="0" dt="0"/>
  <p:txStyles>
    <p:titleStyle>
      <a:lvl1pPr algn="l" defTabSz="457200" rtl="0" eaLnBrk="1" latinLnBrk="0" hangingPunct="1">
        <a:spcBef>
          <a:spcPct val="0"/>
        </a:spcBef>
        <a:buNone/>
        <a:defRPr sz="700" kern="1200">
          <a:solidFill>
            <a:schemeClr val="bg1"/>
          </a:solidFill>
          <a:latin typeface="FC BARCELONA"/>
          <a:ea typeface="+mj-ea"/>
          <a:cs typeface="FC BARCELO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CB_fons_V2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n 6" descr="FCB_graphics-05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153" y="126402"/>
            <a:ext cx="180000" cy="182400"/>
          </a:xfrm>
          <a:prstGeom prst="rect">
            <a:avLst/>
          </a:prstGeom>
        </p:spPr>
      </p:pic>
      <p:sp>
        <p:nvSpPr>
          <p:cNvPr id="16" name="Marcador de título 13"/>
          <p:cNvSpPr>
            <a:spLocks noGrp="1"/>
          </p:cNvSpPr>
          <p:nvPr>
            <p:ph type="title"/>
          </p:nvPr>
        </p:nvSpPr>
        <p:spPr>
          <a:xfrm>
            <a:off x="345307" y="191562"/>
            <a:ext cx="8432934" cy="11724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s-ES_tradnl"/>
              <a:t>Clic para editar capítulo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029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2" r:id="rId15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700" kern="1200">
          <a:solidFill>
            <a:schemeClr val="tx1"/>
          </a:solidFill>
          <a:latin typeface="FC BARCELONA"/>
          <a:ea typeface="+mj-ea"/>
          <a:cs typeface="FC BARCELO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1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12" Type="http://schemas.openxmlformats.org/officeDocument/2006/relationships/image" Target="../media/image4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0.emf"/><Relationship Id="rId11" Type="http://schemas.openxmlformats.org/officeDocument/2006/relationships/image" Target="../media/image45.png"/><Relationship Id="rId5" Type="http://schemas.openxmlformats.org/officeDocument/2006/relationships/image" Target="../media/image39.emf"/><Relationship Id="rId10" Type="http://schemas.openxmlformats.org/officeDocument/2006/relationships/image" Target="../media/image44.png"/><Relationship Id="rId4" Type="http://schemas.openxmlformats.org/officeDocument/2006/relationships/image" Target="../media/image38.emf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0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17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estadio de fondo&#10;&#10;Descripción generada automáticamente">
            <a:extLst>
              <a:ext uri="{FF2B5EF4-FFF2-40B4-BE49-F238E27FC236}">
                <a16:creationId xmlns:a16="http://schemas.microsoft.com/office/drawing/2014/main" id="{5829863E-68AD-3295-0C5B-0B3D7BE299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00" r="-2438"/>
          <a:stretch/>
        </p:blipFill>
        <p:spPr>
          <a:xfrm>
            <a:off x="-4648" y="0"/>
            <a:ext cx="9396000" cy="518494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C0362BDE-D20E-4832-A729-8057D849D132}"/>
              </a:ext>
            </a:extLst>
          </p:cNvPr>
          <p:cNvSpPr/>
          <p:nvPr/>
        </p:nvSpPr>
        <p:spPr>
          <a:xfrm>
            <a:off x="-4648" y="-1"/>
            <a:ext cx="9139352" cy="5187400"/>
          </a:xfrm>
          <a:prstGeom prst="rect">
            <a:avLst/>
          </a:prstGeom>
          <a:solidFill>
            <a:srgbClr val="002060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7AA2BA6-59B3-722C-215F-52218D4365D4}"/>
              </a:ext>
            </a:extLst>
          </p:cNvPr>
          <p:cNvSpPr/>
          <p:nvPr/>
        </p:nvSpPr>
        <p:spPr>
          <a:xfrm>
            <a:off x="-860" y="1048871"/>
            <a:ext cx="161365" cy="207981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675EE6D-4936-7CF3-76FB-34222ED71323}"/>
              </a:ext>
            </a:extLst>
          </p:cNvPr>
          <p:cNvSpPr/>
          <p:nvPr/>
        </p:nvSpPr>
        <p:spPr>
          <a:xfrm>
            <a:off x="8982635" y="1039906"/>
            <a:ext cx="161365" cy="1165411"/>
          </a:xfrm>
          <a:prstGeom prst="rect">
            <a:avLst/>
          </a:prstGeom>
          <a:solidFill>
            <a:srgbClr val="CF122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0" name="Título 4">
            <a:extLst>
              <a:ext uri="{FF2B5EF4-FFF2-40B4-BE49-F238E27FC236}">
                <a16:creationId xmlns:a16="http://schemas.microsoft.com/office/drawing/2014/main" id="{2F459EA0-AF79-B881-993A-1B04BD0E2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913" y="1583481"/>
            <a:ext cx="6618394" cy="9089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a-ES" sz="4500" b="1" dirty="0">
                <a:solidFill>
                  <a:srgbClr val="FDC52C"/>
                </a:solidFill>
              </a:rPr>
              <a:t>TRASLLAT A L’ESTADI OLÍMPIC LLUÍS COMPANYS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74F8006-2B44-5A2A-CAD5-AF492EDFE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6976" y="218758"/>
            <a:ext cx="430194" cy="435055"/>
          </a:xfrm>
          <a:prstGeom prst="rect">
            <a:avLst/>
          </a:prstGeom>
        </p:spPr>
      </p:pic>
      <p:sp>
        <p:nvSpPr>
          <p:cNvPr id="2" name="Título 4">
            <a:extLst>
              <a:ext uri="{FF2B5EF4-FFF2-40B4-BE49-F238E27FC236}">
                <a16:creationId xmlns:a16="http://schemas.microsoft.com/office/drawing/2014/main" id="{0F8AB2EE-914C-216F-DAD5-755BE7AA9859}"/>
              </a:ext>
            </a:extLst>
          </p:cNvPr>
          <p:cNvSpPr txBox="1">
            <a:spLocks/>
          </p:cNvSpPr>
          <p:nvPr/>
        </p:nvSpPr>
        <p:spPr>
          <a:xfrm>
            <a:off x="1178373" y="2994178"/>
            <a:ext cx="5857887" cy="5123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00" kern="1200">
                <a:solidFill>
                  <a:schemeClr val="tx1"/>
                </a:solidFill>
                <a:latin typeface="FC BARCELONA"/>
                <a:ea typeface="+mj-ea"/>
                <a:cs typeface="FC BARCELONA"/>
              </a:defRPr>
            </a:lvl1pPr>
          </a:lstStyle>
          <a:p>
            <a:r>
              <a:rPr lang="ca-ES" sz="2500" dirty="0">
                <a:solidFill>
                  <a:schemeClr val="bg1"/>
                </a:solidFill>
                <a:latin typeface="FC BARCELONA Semibold" pitchFamily="2" charset="77"/>
              </a:rPr>
              <a:t>1. MODEL I PREUS</a:t>
            </a:r>
          </a:p>
        </p:txBody>
      </p:sp>
      <p:sp>
        <p:nvSpPr>
          <p:cNvPr id="3" name="Título 4">
            <a:extLst>
              <a:ext uri="{FF2B5EF4-FFF2-40B4-BE49-F238E27FC236}">
                <a16:creationId xmlns:a16="http://schemas.microsoft.com/office/drawing/2014/main" id="{73518FAC-4A41-F2F7-1803-2AF10EF3E781}"/>
              </a:ext>
            </a:extLst>
          </p:cNvPr>
          <p:cNvSpPr txBox="1">
            <a:spLocks/>
          </p:cNvSpPr>
          <p:nvPr/>
        </p:nvSpPr>
        <p:spPr>
          <a:xfrm>
            <a:off x="1178373" y="3560019"/>
            <a:ext cx="5857887" cy="5123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00" kern="1200">
                <a:solidFill>
                  <a:schemeClr val="tx1"/>
                </a:solidFill>
                <a:latin typeface="FC BARCELONA"/>
                <a:ea typeface="+mj-ea"/>
                <a:cs typeface="FC BARCELONA"/>
              </a:defRPr>
            </a:lvl1pPr>
          </a:lstStyle>
          <a:p>
            <a:r>
              <a:rPr lang="ca-ES" sz="2500" dirty="0">
                <a:solidFill>
                  <a:schemeClr val="bg1"/>
                </a:solidFill>
                <a:latin typeface="FC BARCELONA Semibold" pitchFamily="2" charset="77"/>
              </a:rPr>
              <a:t>2. PLA DE MOBILITAT</a:t>
            </a:r>
          </a:p>
        </p:txBody>
      </p:sp>
    </p:spTree>
    <p:extLst>
      <p:ext uri="{BB962C8B-B14F-4D97-AF65-F5344CB8AC3E}">
        <p14:creationId xmlns:p14="http://schemas.microsoft.com/office/powerpoint/2010/main" val="2820893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persona, hombre, sostener, niño&#10;&#10;Descripción generada automáticamente">
            <a:extLst>
              <a:ext uri="{FF2B5EF4-FFF2-40B4-BE49-F238E27FC236}">
                <a16:creationId xmlns:a16="http://schemas.microsoft.com/office/drawing/2014/main" id="{F2F4FCD9-733F-BF6B-B18E-2A0B8C92B0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1" r="1041" b="16675"/>
          <a:stretch/>
        </p:blipFill>
        <p:spPr>
          <a:xfrm>
            <a:off x="0" y="0"/>
            <a:ext cx="9143998" cy="51874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C0362BDE-D20E-4832-A729-8057D849D132}"/>
              </a:ext>
            </a:extLst>
          </p:cNvPr>
          <p:cNvSpPr/>
          <p:nvPr/>
        </p:nvSpPr>
        <p:spPr>
          <a:xfrm>
            <a:off x="0" y="0"/>
            <a:ext cx="9143998" cy="5187400"/>
          </a:xfrm>
          <a:prstGeom prst="rect">
            <a:avLst/>
          </a:prstGeom>
          <a:solidFill>
            <a:srgbClr val="002060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7AA2BA6-59B3-722C-215F-52218D4365D4}"/>
              </a:ext>
            </a:extLst>
          </p:cNvPr>
          <p:cNvSpPr/>
          <p:nvPr/>
        </p:nvSpPr>
        <p:spPr>
          <a:xfrm>
            <a:off x="-860" y="1048871"/>
            <a:ext cx="161365" cy="2079811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675EE6D-4936-7CF3-76FB-34222ED71323}"/>
              </a:ext>
            </a:extLst>
          </p:cNvPr>
          <p:cNvSpPr/>
          <p:nvPr/>
        </p:nvSpPr>
        <p:spPr>
          <a:xfrm>
            <a:off x="8982635" y="1039906"/>
            <a:ext cx="161365" cy="1165411"/>
          </a:xfrm>
          <a:prstGeom prst="rect">
            <a:avLst/>
          </a:prstGeom>
          <a:solidFill>
            <a:srgbClr val="CF122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0" name="Título 4">
            <a:extLst>
              <a:ext uri="{FF2B5EF4-FFF2-40B4-BE49-F238E27FC236}">
                <a16:creationId xmlns:a16="http://schemas.microsoft.com/office/drawing/2014/main" id="{2F459EA0-AF79-B881-993A-1B04BD0E2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324" y="1969186"/>
            <a:ext cx="4110568" cy="111430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a-ES" sz="4400" b="1" dirty="0">
                <a:solidFill>
                  <a:srgbClr val="FDC52C"/>
                </a:solidFill>
              </a:rPr>
              <a:t>PLA DE </a:t>
            </a:r>
            <a:br>
              <a:rPr lang="ca-ES" sz="4400" b="1" dirty="0">
                <a:solidFill>
                  <a:srgbClr val="FDC52C"/>
                </a:solidFill>
              </a:rPr>
            </a:br>
            <a:r>
              <a:rPr lang="ca-ES" sz="4400" b="1" dirty="0">
                <a:solidFill>
                  <a:srgbClr val="FDC52C"/>
                </a:solidFill>
              </a:rPr>
              <a:t>MOBILITAT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74F8006-2B44-5A2A-CAD5-AF492EDFE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6976" y="218758"/>
            <a:ext cx="430194" cy="435055"/>
          </a:xfrm>
          <a:prstGeom prst="rect">
            <a:avLst/>
          </a:prstGeom>
        </p:spPr>
      </p:pic>
      <p:sp>
        <p:nvSpPr>
          <p:cNvPr id="2" name="Título 4">
            <a:extLst>
              <a:ext uri="{FF2B5EF4-FFF2-40B4-BE49-F238E27FC236}">
                <a16:creationId xmlns:a16="http://schemas.microsoft.com/office/drawing/2014/main" id="{CA90EE6F-0223-112C-7F8D-46376C84444E}"/>
              </a:ext>
            </a:extLst>
          </p:cNvPr>
          <p:cNvSpPr txBox="1">
            <a:spLocks/>
          </p:cNvSpPr>
          <p:nvPr/>
        </p:nvSpPr>
        <p:spPr>
          <a:xfrm>
            <a:off x="797381" y="1757522"/>
            <a:ext cx="653819" cy="908989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00" kern="1200">
                <a:solidFill>
                  <a:schemeClr val="tx1"/>
                </a:solidFill>
                <a:latin typeface="FC BARCELONA"/>
                <a:ea typeface="+mj-ea"/>
                <a:cs typeface="FC BARCELONA"/>
              </a:defRPr>
            </a:lvl1pPr>
          </a:lstStyle>
          <a:p>
            <a:r>
              <a:rPr lang="ca-ES" sz="3900" b="1" dirty="0">
                <a:solidFill>
                  <a:schemeClr val="bg1"/>
                </a:solidFill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954037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5C79E43-4D68-A816-4171-F0624781A8E5}"/>
              </a:ext>
            </a:extLst>
          </p:cNvPr>
          <p:cNvSpPr txBox="1"/>
          <p:nvPr/>
        </p:nvSpPr>
        <p:spPr>
          <a:xfrm>
            <a:off x="695534" y="4009875"/>
            <a:ext cx="57303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FC BARCELONA" panose="00000500000000000000" pitchFamily="50" charset="0"/>
              </a:rPr>
              <a:t>1 de cada 4 </a:t>
            </a:r>
            <a:r>
              <a:rPr lang="es-ES" sz="1400" b="1" dirty="0" err="1">
                <a:latin typeface="FC BARCELONA" panose="00000500000000000000" pitchFamily="50" charset="0"/>
              </a:rPr>
              <a:t>abonats</a:t>
            </a:r>
            <a:r>
              <a:rPr lang="es-ES" sz="1400" b="1" dirty="0">
                <a:latin typeface="FC BARCELONA" panose="00000500000000000000" pitchFamily="50" charset="0"/>
              </a:rPr>
              <a:t>/des que </a:t>
            </a:r>
            <a:r>
              <a:rPr lang="es-ES" sz="1400" b="1" dirty="0" err="1">
                <a:latin typeface="FC BARCELONA" panose="00000500000000000000" pitchFamily="50" charset="0"/>
              </a:rPr>
              <a:t>manifesta</a:t>
            </a:r>
            <a:r>
              <a:rPr lang="es-ES" sz="1400" b="1" dirty="0">
                <a:latin typeface="FC BARCELONA" panose="00000500000000000000" pitchFamily="50" charset="0"/>
              </a:rPr>
              <a:t> </a:t>
            </a:r>
            <a:r>
              <a:rPr lang="es-ES" sz="1400" b="1" dirty="0" err="1">
                <a:latin typeface="FC BARCELONA" panose="00000500000000000000" pitchFamily="50" charset="0"/>
              </a:rPr>
              <a:t>intenció</a:t>
            </a:r>
            <a:r>
              <a:rPr lang="es-ES" sz="1400" b="1" dirty="0">
                <a:latin typeface="FC BARCELONA" panose="00000500000000000000" pitchFamily="50" charset="0"/>
              </a:rPr>
              <a:t> </a:t>
            </a:r>
            <a:r>
              <a:rPr lang="es-ES" sz="1400" b="1" dirty="0" err="1">
                <a:latin typeface="FC BARCELONA" panose="00000500000000000000" pitchFamily="50" charset="0"/>
              </a:rPr>
              <a:t>d’anar</a:t>
            </a:r>
            <a:r>
              <a:rPr lang="es-ES" sz="1400" b="1" dirty="0">
                <a:latin typeface="FC BARCELONA" panose="00000500000000000000" pitchFamily="50" charset="0"/>
              </a:rPr>
              <a:t> a Montjuïc </a:t>
            </a:r>
            <a:r>
              <a:rPr lang="es-ES" sz="1400" b="1" dirty="0" err="1">
                <a:latin typeface="FC BARCELONA" panose="00000500000000000000" pitchFamily="50" charset="0"/>
              </a:rPr>
              <a:t>ho</a:t>
            </a:r>
            <a:r>
              <a:rPr lang="es-ES" sz="1400" b="1" dirty="0">
                <a:latin typeface="FC BARCELONA" panose="00000500000000000000" pitchFamily="50" charset="0"/>
              </a:rPr>
              <a:t> faria en </a:t>
            </a:r>
            <a:r>
              <a:rPr lang="es-ES" sz="1400" b="1" dirty="0" err="1">
                <a:latin typeface="FC BARCELONA" panose="00000500000000000000" pitchFamily="50" charset="0"/>
              </a:rPr>
              <a:t>cotxe</a:t>
            </a:r>
            <a:r>
              <a:rPr lang="es-ES" sz="1400" b="1" dirty="0">
                <a:latin typeface="FC BARCELONA" panose="00000500000000000000" pitchFamily="50" charset="0"/>
              </a:rPr>
              <a:t>, 1 de cada 5 en moto i tan </a:t>
            </a:r>
            <a:r>
              <a:rPr lang="es-ES" sz="1400" b="1" dirty="0" err="1">
                <a:latin typeface="FC BARCELONA" panose="00000500000000000000" pitchFamily="50" charset="0"/>
              </a:rPr>
              <a:t>sols</a:t>
            </a:r>
            <a:r>
              <a:rPr lang="es-ES" sz="1400" b="1" dirty="0">
                <a:latin typeface="FC BARCELONA" panose="00000500000000000000" pitchFamily="50" charset="0"/>
              </a:rPr>
              <a:t> el 7% </a:t>
            </a:r>
            <a:r>
              <a:rPr lang="es-ES" sz="1400" b="1" dirty="0" err="1">
                <a:latin typeface="FC BARCELONA" panose="00000500000000000000" pitchFamily="50" charset="0"/>
              </a:rPr>
              <a:t>aniria</a:t>
            </a:r>
            <a:r>
              <a:rPr lang="es-ES" sz="1400" b="1" dirty="0">
                <a:latin typeface="FC BARCELONA" panose="00000500000000000000" pitchFamily="50" charset="0"/>
              </a:rPr>
              <a:t> a </a:t>
            </a:r>
            <a:r>
              <a:rPr lang="es-ES" sz="1400" b="1" dirty="0" err="1">
                <a:latin typeface="FC BARCELONA" panose="00000500000000000000" pitchFamily="50" charset="0"/>
              </a:rPr>
              <a:t>peu</a:t>
            </a:r>
            <a:r>
              <a:rPr lang="es-ES" sz="1400" b="1" dirty="0">
                <a:latin typeface="FC BARCELONA" panose="00000500000000000000" pitchFamily="50" charset="0"/>
              </a:rPr>
              <a:t>. La resta </a:t>
            </a:r>
            <a:r>
              <a:rPr lang="es-ES" sz="1400" b="1" dirty="0" err="1">
                <a:latin typeface="FC BARCELONA" panose="00000500000000000000" pitchFamily="50" charset="0"/>
              </a:rPr>
              <a:t>ho</a:t>
            </a:r>
            <a:r>
              <a:rPr lang="es-ES" sz="1400" b="1" dirty="0">
                <a:latin typeface="FC BARCELONA" panose="00000500000000000000" pitchFamily="50" charset="0"/>
              </a:rPr>
              <a:t> faria </a:t>
            </a:r>
            <a:r>
              <a:rPr lang="es-ES" sz="1400" b="1" dirty="0" err="1">
                <a:latin typeface="FC BARCELONA" panose="00000500000000000000" pitchFamily="50" charset="0"/>
              </a:rPr>
              <a:t>principalment</a:t>
            </a:r>
            <a:r>
              <a:rPr lang="es-ES" sz="1400" b="1" dirty="0">
                <a:latin typeface="FC BARCELONA" panose="00000500000000000000" pitchFamily="50" charset="0"/>
              </a:rPr>
              <a:t> en </a:t>
            </a:r>
            <a:r>
              <a:rPr lang="es-ES" sz="1400" b="1" dirty="0" err="1">
                <a:latin typeface="FC BARCELONA" panose="00000500000000000000" pitchFamily="50" charset="0"/>
              </a:rPr>
              <a:t>transport</a:t>
            </a:r>
            <a:r>
              <a:rPr lang="es-ES" sz="1400" b="1" dirty="0">
                <a:latin typeface="FC BARCELONA" panose="00000500000000000000" pitchFamily="50" charset="0"/>
              </a:rPr>
              <a:t> </a:t>
            </a:r>
            <a:r>
              <a:rPr lang="es-ES" sz="1400" b="1" dirty="0" err="1">
                <a:latin typeface="FC BARCELONA" panose="00000500000000000000" pitchFamily="50" charset="0"/>
              </a:rPr>
              <a:t>públic</a:t>
            </a:r>
            <a:r>
              <a:rPr lang="es-ES" sz="1400" b="1" dirty="0">
                <a:latin typeface="FC BARCELONA" panose="00000500000000000000" pitchFamily="50" charset="0"/>
              </a:rPr>
              <a:t>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5716F99-3D2A-5DF4-96BC-6B3C3B3C8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723" y="1409905"/>
            <a:ext cx="7554554" cy="23236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1829CE2-028C-A33F-B2B8-03E8359F77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2" t="29706" r="8774" b="18768"/>
          <a:stretch/>
        </p:blipFill>
        <p:spPr>
          <a:xfrm>
            <a:off x="7721600" y="4849677"/>
            <a:ext cx="1238371" cy="174916"/>
          </a:xfrm>
          <a:prstGeom prst="rect">
            <a:avLst/>
          </a:prstGeom>
        </p:spPr>
      </p:pic>
      <p:sp>
        <p:nvSpPr>
          <p:cNvPr id="9" name="Marcador de texto 6">
            <a:extLst>
              <a:ext uri="{FF2B5EF4-FFF2-40B4-BE49-F238E27FC236}">
                <a16:creationId xmlns:a16="http://schemas.microsoft.com/office/drawing/2014/main" id="{C7C82978-ABC8-AF4A-DACD-00C05D33C6D1}"/>
              </a:ext>
            </a:extLst>
          </p:cNvPr>
          <p:cNvSpPr txBox="1">
            <a:spLocks/>
          </p:cNvSpPr>
          <p:nvPr/>
        </p:nvSpPr>
        <p:spPr>
          <a:xfrm>
            <a:off x="368568" y="181788"/>
            <a:ext cx="6760824" cy="155138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srgbClr val="154284"/>
                </a:solidFill>
                <a:effectLst/>
                <a:uLnTx/>
                <a:uFillTx/>
                <a:latin typeface="FC BARCELONA" panose="00000500000000000000" pitchFamily="50" charset="0"/>
                <a:ea typeface="+mn-ea"/>
                <a:cs typeface="+mn-cs"/>
              </a:rPr>
              <a:t>SISTEMA DE TRANSPORT PREFERIT PER DESPLAÇAR-SE FINS A LA ZONA DE MONTJUÏC</a:t>
            </a:r>
          </a:p>
        </p:txBody>
      </p:sp>
    </p:spTree>
    <p:extLst>
      <p:ext uri="{BB962C8B-B14F-4D97-AF65-F5344CB8AC3E}">
        <p14:creationId xmlns:p14="http://schemas.microsoft.com/office/powerpoint/2010/main" val="3990749978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6">
            <a:extLst>
              <a:ext uri="{FF2B5EF4-FFF2-40B4-BE49-F238E27FC236}">
                <a16:creationId xmlns:a16="http://schemas.microsoft.com/office/drawing/2014/main" id="{5773A101-5DF1-AA8E-2CA8-56E0F32ABB6D}"/>
              </a:ext>
            </a:extLst>
          </p:cNvPr>
          <p:cNvSpPr txBox="1">
            <a:spLocks/>
          </p:cNvSpPr>
          <p:nvPr/>
        </p:nvSpPr>
        <p:spPr>
          <a:xfrm>
            <a:off x="368568" y="181788"/>
            <a:ext cx="6760824" cy="155138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srgbClr val="154284"/>
                </a:solidFill>
                <a:effectLst/>
                <a:uLnTx/>
                <a:uFillTx/>
                <a:latin typeface="FC BARCELONA" panose="00000500000000000000" pitchFamily="50" charset="0"/>
                <a:ea typeface="+mn-ea"/>
                <a:cs typeface="+mn-cs"/>
              </a:rPr>
              <a:t>SISTEMA DE TRANSPORT PREFERIT PER DESPLAÇAR-SE FINS A LA ZONA DE MONTJUÏC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3651F4C-299D-DDE7-031C-AE4B6C9998C7}"/>
              </a:ext>
            </a:extLst>
          </p:cNvPr>
          <p:cNvSpPr/>
          <p:nvPr/>
        </p:nvSpPr>
        <p:spPr>
          <a:xfrm>
            <a:off x="-860" y="1048871"/>
            <a:ext cx="161365" cy="2079811"/>
          </a:xfrm>
          <a:prstGeom prst="rect">
            <a:avLst/>
          </a:prstGeom>
          <a:solidFill>
            <a:srgbClr val="15428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grpSp>
        <p:nvGrpSpPr>
          <p:cNvPr id="94" name="Grupo 93">
            <a:extLst>
              <a:ext uri="{FF2B5EF4-FFF2-40B4-BE49-F238E27FC236}">
                <a16:creationId xmlns:a16="http://schemas.microsoft.com/office/drawing/2014/main" id="{D5B97D13-BB30-0DFD-93FF-C5254137ED53}"/>
              </a:ext>
            </a:extLst>
          </p:cNvPr>
          <p:cNvGrpSpPr/>
          <p:nvPr/>
        </p:nvGrpSpPr>
        <p:grpSpPr>
          <a:xfrm>
            <a:off x="7588924" y="957482"/>
            <a:ext cx="722424" cy="1615827"/>
            <a:chOff x="7532846" y="3071668"/>
            <a:chExt cx="722424" cy="1615827"/>
          </a:xfrm>
        </p:grpSpPr>
        <p:sp>
          <p:nvSpPr>
            <p:cNvPr id="91" name="CuadroTexto 90">
              <a:extLst>
                <a:ext uri="{FF2B5EF4-FFF2-40B4-BE49-F238E27FC236}">
                  <a16:creationId xmlns:a16="http://schemas.microsoft.com/office/drawing/2014/main" id="{EB7B6F3A-0620-4EC6-ACEB-EA0FC18AD6E8}"/>
                </a:ext>
              </a:extLst>
            </p:cNvPr>
            <p:cNvSpPr txBox="1"/>
            <p:nvPr/>
          </p:nvSpPr>
          <p:spPr>
            <a:xfrm>
              <a:off x="7622682" y="3071668"/>
              <a:ext cx="632588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err="1">
                  <a:solidFill>
                    <a:srgbClr val="18152D"/>
                  </a:solidFill>
                  <a:latin typeface="FC BARCELONA" pitchFamily="2" charset="77"/>
                </a:rPr>
                <a:t>Cotxe</a:t>
              </a:r>
              <a:endParaRPr lang="es-ES" sz="1100" b="1" dirty="0">
                <a:solidFill>
                  <a:srgbClr val="18152D"/>
                </a:solidFill>
                <a:latin typeface="FC BARCELONA" pitchFamily="2" charset="77"/>
              </a:endParaRPr>
            </a:p>
            <a:p>
              <a:r>
                <a:rPr lang="es-ES" sz="1100" b="1" dirty="0">
                  <a:solidFill>
                    <a:srgbClr val="18152D"/>
                  </a:solidFill>
                  <a:latin typeface="FC BARCELONA" pitchFamily="2" charset="77"/>
                </a:rPr>
                <a:t>Metro</a:t>
              </a:r>
            </a:p>
            <a:p>
              <a:r>
                <a:rPr lang="es-ES" sz="1100" b="1" dirty="0">
                  <a:solidFill>
                    <a:srgbClr val="18152D"/>
                  </a:solidFill>
                  <a:latin typeface="FC BARCELONA" pitchFamily="2" charset="77"/>
                </a:rPr>
                <a:t>Moto</a:t>
              </a:r>
            </a:p>
            <a:p>
              <a:r>
                <a:rPr lang="es-ES" sz="1100" b="1" dirty="0">
                  <a:solidFill>
                    <a:srgbClr val="18152D"/>
                  </a:solidFill>
                  <a:latin typeface="FC BARCELONA" pitchFamily="2" charset="77"/>
                </a:rPr>
                <a:t>Bus</a:t>
              </a:r>
            </a:p>
            <a:p>
              <a:r>
                <a:rPr lang="es-ES" sz="1100" b="1" dirty="0">
                  <a:solidFill>
                    <a:srgbClr val="18152D"/>
                  </a:solidFill>
                  <a:latin typeface="FC BARCELONA" pitchFamily="2" charset="77"/>
                </a:rPr>
                <a:t>A </a:t>
              </a:r>
              <a:r>
                <a:rPr lang="es-ES" sz="1100" b="1" dirty="0" err="1">
                  <a:solidFill>
                    <a:srgbClr val="18152D"/>
                  </a:solidFill>
                  <a:latin typeface="FC BARCELONA" pitchFamily="2" charset="77"/>
                </a:rPr>
                <a:t>peu</a:t>
              </a:r>
              <a:endParaRPr lang="es-ES" sz="1100" b="1" dirty="0">
                <a:solidFill>
                  <a:srgbClr val="18152D"/>
                </a:solidFill>
                <a:latin typeface="FC BARCELONA" pitchFamily="2" charset="77"/>
              </a:endParaRPr>
            </a:p>
            <a:p>
              <a:r>
                <a:rPr lang="es-ES" sz="1100" b="1" dirty="0">
                  <a:solidFill>
                    <a:srgbClr val="18152D"/>
                  </a:solidFill>
                  <a:latin typeface="FC BARCELONA" pitchFamily="2" charset="77"/>
                </a:rPr>
                <a:t>Tren</a:t>
              </a:r>
            </a:p>
            <a:p>
              <a:r>
                <a:rPr lang="es-ES" sz="1100" b="1" dirty="0">
                  <a:solidFill>
                    <a:srgbClr val="18152D"/>
                  </a:solidFill>
                  <a:latin typeface="FC BARCELONA" pitchFamily="2" charset="77"/>
                </a:rPr>
                <a:t>FGC</a:t>
              </a:r>
            </a:p>
            <a:p>
              <a:r>
                <a:rPr lang="es-ES" sz="1100" b="1" dirty="0" err="1">
                  <a:solidFill>
                    <a:srgbClr val="18152D"/>
                  </a:solidFill>
                  <a:latin typeface="FC BARCELONA" pitchFamily="2" charset="77"/>
                </a:rPr>
                <a:t>Altres</a:t>
              </a:r>
              <a:endParaRPr lang="es-ES" sz="1100" b="1" dirty="0">
                <a:solidFill>
                  <a:srgbClr val="18152D"/>
                </a:solidFill>
                <a:latin typeface="FC BARCELONA" pitchFamily="2" charset="77"/>
              </a:endParaRPr>
            </a:p>
            <a:p>
              <a:r>
                <a:rPr lang="es-ES" sz="1100" b="1" dirty="0" err="1">
                  <a:solidFill>
                    <a:srgbClr val="18152D"/>
                  </a:solidFill>
                  <a:latin typeface="FC BARCELONA" pitchFamily="2" charset="77"/>
                </a:rPr>
                <a:t>Ns</a:t>
              </a:r>
              <a:r>
                <a:rPr lang="es-ES" sz="1100" b="1" dirty="0">
                  <a:solidFill>
                    <a:srgbClr val="18152D"/>
                  </a:solidFill>
                  <a:latin typeface="FC BARCELONA" pitchFamily="2" charset="77"/>
                </a:rPr>
                <a:t>/</a:t>
              </a:r>
              <a:r>
                <a:rPr lang="es-ES" sz="1100" b="1" dirty="0" err="1">
                  <a:solidFill>
                    <a:srgbClr val="18152D"/>
                  </a:solidFill>
                  <a:latin typeface="FC BARCELONA" pitchFamily="2" charset="77"/>
                </a:rPr>
                <a:t>Nc</a:t>
              </a:r>
              <a:endParaRPr lang="es-ES" sz="1100" b="1" dirty="0">
                <a:solidFill>
                  <a:srgbClr val="18152D"/>
                </a:solidFill>
                <a:latin typeface="FC BARCELONA" pitchFamily="2" charset="77"/>
              </a:endParaRPr>
            </a:p>
          </p:txBody>
        </p:sp>
        <p:pic>
          <p:nvPicPr>
            <p:cNvPr id="92" name="Imagen 91">
              <a:extLst>
                <a:ext uri="{FF2B5EF4-FFF2-40B4-BE49-F238E27FC236}">
                  <a16:creationId xmlns:a16="http://schemas.microsoft.com/office/drawing/2014/main" id="{CB9407F4-FDDD-1BF0-9B37-601A729F9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32846" y="3147423"/>
              <a:ext cx="119408" cy="1468021"/>
            </a:xfrm>
            <a:prstGeom prst="rect">
              <a:avLst/>
            </a:prstGeom>
          </p:spPr>
        </p:pic>
      </p:grpSp>
      <p:pic>
        <p:nvPicPr>
          <p:cNvPr id="6" name="Imagen 5" descr="Imagen que contiene gabinete&#10;&#10;Descripción generada automáticamente">
            <a:extLst>
              <a:ext uri="{FF2B5EF4-FFF2-40B4-BE49-F238E27FC236}">
                <a16:creationId xmlns:a16="http://schemas.microsoft.com/office/drawing/2014/main" id="{A7696E54-0B53-77F9-716D-EF1255F23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68" y="1164796"/>
            <a:ext cx="6615560" cy="359842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09512D5-10F3-14C7-74B2-5967202841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82" t="29706" r="8774" b="18768"/>
          <a:stretch/>
        </p:blipFill>
        <p:spPr>
          <a:xfrm>
            <a:off x="7721600" y="4849677"/>
            <a:ext cx="1238371" cy="17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22248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F5FBE04-EC26-6D65-BC4B-6D9C73743ED9}"/>
              </a:ext>
            </a:extLst>
          </p:cNvPr>
          <p:cNvSpPr txBox="1"/>
          <p:nvPr/>
        </p:nvSpPr>
        <p:spPr>
          <a:xfrm>
            <a:off x="695534" y="4009875"/>
            <a:ext cx="6275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FC BARCELONA" panose="00000500000000000000" pitchFamily="50" charset="0"/>
              </a:rPr>
              <a:t>El 36% </a:t>
            </a:r>
            <a:r>
              <a:rPr lang="es-ES" sz="1400" b="1" dirty="0" err="1">
                <a:latin typeface="FC BARCELONA" panose="00000500000000000000" pitchFamily="50" charset="0"/>
              </a:rPr>
              <a:t>dels</a:t>
            </a:r>
            <a:r>
              <a:rPr lang="es-ES" sz="1400" b="1" dirty="0">
                <a:latin typeface="FC BARCELONA" panose="00000500000000000000" pitchFamily="50" charset="0"/>
              </a:rPr>
              <a:t> </a:t>
            </a:r>
            <a:r>
              <a:rPr lang="es-ES" sz="1400" b="1" dirty="0" err="1">
                <a:latin typeface="FC BARCELONA" panose="00000500000000000000" pitchFamily="50" charset="0"/>
              </a:rPr>
              <a:t>abonats</a:t>
            </a:r>
            <a:r>
              <a:rPr lang="es-ES" sz="1400" b="1" dirty="0">
                <a:latin typeface="FC BARCELONA" panose="00000500000000000000" pitchFamily="50" charset="0"/>
              </a:rPr>
              <a:t>/des que </a:t>
            </a:r>
            <a:r>
              <a:rPr lang="es-ES" sz="1400" b="1" dirty="0" err="1">
                <a:latin typeface="FC BARCELONA" panose="00000500000000000000" pitchFamily="50" charset="0"/>
              </a:rPr>
              <a:t>anirien</a:t>
            </a:r>
            <a:r>
              <a:rPr lang="es-ES" sz="1400" b="1" dirty="0">
                <a:latin typeface="FC BARCELONA" panose="00000500000000000000" pitchFamily="50" charset="0"/>
              </a:rPr>
              <a:t> a Montjuïc </a:t>
            </a:r>
            <a:r>
              <a:rPr lang="es-ES" sz="1400" b="1" dirty="0" err="1">
                <a:latin typeface="FC BARCELONA" panose="00000500000000000000" pitchFamily="50" charset="0"/>
              </a:rPr>
              <a:t>farien</a:t>
            </a:r>
            <a:r>
              <a:rPr lang="es-ES" sz="1400" b="1" dirty="0">
                <a:latin typeface="FC BARCELONA" panose="00000500000000000000" pitchFamily="50" charset="0"/>
              </a:rPr>
              <a:t> </a:t>
            </a:r>
            <a:r>
              <a:rPr lang="es-ES" sz="1400" b="1" dirty="0" err="1">
                <a:latin typeface="FC BARCELONA" panose="00000500000000000000" pitchFamily="50" charset="0"/>
              </a:rPr>
              <a:t>ús</a:t>
            </a:r>
            <a:r>
              <a:rPr lang="es-ES" sz="1400" b="1" dirty="0">
                <a:latin typeface="FC BARCELONA" panose="00000500000000000000" pitchFamily="50" charset="0"/>
              </a:rPr>
              <a:t> </a:t>
            </a:r>
            <a:r>
              <a:rPr lang="es-ES" sz="1400" b="1" dirty="0" err="1">
                <a:latin typeface="FC BARCELONA" panose="00000500000000000000" pitchFamily="50" charset="0"/>
              </a:rPr>
              <a:t>dels</a:t>
            </a:r>
            <a:r>
              <a:rPr lang="es-ES" sz="1400" b="1" dirty="0">
                <a:latin typeface="FC BARCELONA" panose="00000500000000000000" pitchFamily="50" charset="0"/>
              </a:rPr>
              <a:t> busos </a:t>
            </a:r>
            <a:r>
              <a:rPr lang="es-ES" sz="1400" b="1" dirty="0" err="1">
                <a:latin typeface="FC BARCELONA" panose="00000500000000000000" pitchFamily="50" charset="0"/>
              </a:rPr>
              <a:t>llançadora</a:t>
            </a:r>
            <a:r>
              <a:rPr lang="es-ES" sz="1400" b="1" dirty="0">
                <a:latin typeface="FC BARCELONA" panose="00000500000000000000" pitchFamily="50" charset="0"/>
              </a:rPr>
              <a:t> que </a:t>
            </a:r>
            <a:r>
              <a:rPr lang="es-ES" sz="1400" b="1" dirty="0" err="1">
                <a:latin typeface="FC BARCELONA" panose="00000500000000000000" pitchFamily="50" charset="0"/>
              </a:rPr>
              <a:t>habilitaria</a:t>
            </a:r>
            <a:r>
              <a:rPr lang="es-ES" sz="1400" b="1" dirty="0">
                <a:latin typeface="FC BARCELONA" panose="00000500000000000000" pitchFamily="50" charset="0"/>
              </a:rPr>
              <a:t> el Club per </a:t>
            </a:r>
            <a:r>
              <a:rPr lang="es-ES" sz="1400" b="1" dirty="0" err="1">
                <a:latin typeface="FC BARCELONA" panose="00000500000000000000" pitchFamily="50" charset="0"/>
              </a:rPr>
              <a:t>desplaçar</a:t>
            </a:r>
            <a:r>
              <a:rPr lang="es-ES" sz="1400" b="1" dirty="0">
                <a:latin typeface="FC BARCELONA" panose="00000500000000000000" pitchFamily="50" charset="0"/>
              </a:rPr>
              <a:t>-se des </a:t>
            </a:r>
            <a:r>
              <a:rPr lang="es-ES" sz="1400" b="1" dirty="0" err="1">
                <a:latin typeface="FC BARCELONA" panose="00000500000000000000" pitchFamily="50" charset="0"/>
              </a:rPr>
              <a:t>dels</a:t>
            </a:r>
            <a:r>
              <a:rPr lang="es-ES" sz="1400" b="1" dirty="0">
                <a:latin typeface="FC BARCELONA" panose="00000500000000000000" pitchFamily="50" charset="0"/>
              </a:rPr>
              <a:t> </a:t>
            </a:r>
            <a:r>
              <a:rPr lang="es-ES" sz="1400" b="1" dirty="0" err="1">
                <a:latin typeface="FC BARCELONA" panose="00000500000000000000" pitchFamily="50" charset="0"/>
              </a:rPr>
              <a:t>voltants</a:t>
            </a:r>
            <a:r>
              <a:rPr lang="es-ES" sz="1400" b="1" dirty="0">
                <a:latin typeface="FC BARCELONA" panose="00000500000000000000" pitchFamily="50" charset="0"/>
              </a:rPr>
              <a:t> de Montjuïc </a:t>
            </a:r>
            <a:r>
              <a:rPr lang="es-ES" sz="1400" b="1" dirty="0" err="1">
                <a:latin typeface="FC BARCELONA" panose="00000500000000000000" pitchFamily="50" charset="0"/>
              </a:rPr>
              <a:t>fins</a:t>
            </a:r>
            <a:r>
              <a:rPr lang="es-ES" sz="1400" b="1" dirty="0">
                <a:latin typeface="FC BARCELONA" panose="00000500000000000000" pitchFamily="50" charset="0"/>
              </a:rPr>
              <a:t> a </a:t>
            </a:r>
            <a:r>
              <a:rPr lang="es-ES" sz="1400" b="1" dirty="0" err="1">
                <a:latin typeface="FC BARCELONA" panose="00000500000000000000" pitchFamily="50" charset="0"/>
              </a:rPr>
              <a:t>l’Estadi</a:t>
            </a:r>
            <a:r>
              <a:rPr lang="es-ES" sz="1400" b="1" dirty="0">
                <a:latin typeface="FC BARCELONA" panose="00000500000000000000" pitchFamily="50" charset="0"/>
              </a:rPr>
              <a:t> </a:t>
            </a:r>
            <a:r>
              <a:rPr lang="es-ES" sz="1400" b="1" dirty="0" err="1">
                <a:latin typeface="FC BARCELONA" panose="00000500000000000000" pitchFamily="50" charset="0"/>
              </a:rPr>
              <a:t>Olímpic</a:t>
            </a:r>
            <a:r>
              <a:rPr lang="es-ES" sz="1400" b="1" dirty="0">
                <a:latin typeface="FC BARCELONA" panose="00000500000000000000" pitchFamily="50" charset="0"/>
              </a:rPr>
              <a:t> Lluís Companys. De la resta, el 29% hi </a:t>
            </a:r>
            <a:r>
              <a:rPr lang="es-ES" sz="1400" b="1" dirty="0" err="1">
                <a:latin typeface="FC BARCELONA" panose="00000500000000000000" pitchFamily="50" charset="0"/>
              </a:rPr>
              <a:t>aniria</a:t>
            </a:r>
            <a:r>
              <a:rPr lang="es-ES" sz="1400" b="1" dirty="0">
                <a:latin typeface="FC BARCELONA" panose="00000500000000000000" pitchFamily="50" charset="0"/>
              </a:rPr>
              <a:t> a </a:t>
            </a:r>
            <a:r>
              <a:rPr lang="es-ES" sz="1400" b="1" dirty="0" err="1">
                <a:latin typeface="FC BARCELONA" panose="00000500000000000000" pitchFamily="50" charset="0"/>
              </a:rPr>
              <a:t>peu</a:t>
            </a:r>
            <a:r>
              <a:rPr lang="es-ES" sz="1400" b="1" dirty="0">
                <a:latin typeface="FC BARCELONA" panose="00000500000000000000" pitchFamily="50" charset="0"/>
              </a:rPr>
              <a:t> i un 14% </a:t>
            </a:r>
            <a:r>
              <a:rPr lang="es-ES" sz="1400" b="1" dirty="0" err="1">
                <a:latin typeface="FC BARCELONA" panose="00000500000000000000" pitchFamily="50" charset="0"/>
              </a:rPr>
              <a:t>seguiria</a:t>
            </a:r>
            <a:r>
              <a:rPr lang="es-ES" sz="1400" b="1" dirty="0">
                <a:latin typeface="FC BARCELONA" panose="00000500000000000000" pitchFamily="50" charset="0"/>
              </a:rPr>
              <a:t> </a:t>
            </a:r>
            <a:r>
              <a:rPr lang="es-ES" sz="1400" b="1" dirty="0" err="1">
                <a:latin typeface="FC BARCELONA" panose="00000500000000000000" pitchFamily="50" charset="0"/>
              </a:rPr>
              <a:t>optant</a:t>
            </a:r>
            <a:r>
              <a:rPr lang="es-ES" sz="1400" b="1" dirty="0">
                <a:latin typeface="FC BARCELONA" panose="00000500000000000000" pitchFamily="50" charset="0"/>
              </a:rPr>
              <a:t> per la moto </a:t>
            </a:r>
            <a:r>
              <a:rPr lang="es-ES" sz="1400" b="1" dirty="0" err="1">
                <a:latin typeface="FC BARCELONA" panose="00000500000000000000" pitchFamily="50" charset="0"/>
              </a:rPr>
              <a:t>malgrat</a:t>
            </a:r>
            <a:r>
              <a:rPr lang="es-ES" sz="1400" b="1" dirty="0">
                <a:latin typeface="FC BARCELONA" panose="00000500000000000000" pitchFamily="50" charset="0"/>
              </a:rPr>
              <a:t> la </a:t>
            </a:r>
            <a:r>
              <a:rPr lang="es-ES" sz="1400" b="1" dirty="0" err="1">
                <a:latin typeface="FC BARCELONA" panose="00000500000000000000" pitchFamily="50" charset="0"/>
              </a:rPr>
              <a:t>limitació</a:t>
            </a:r>
            <a:r>
              <a:rPr lang="es-ES" sz="1400" b="1" dirty="0">
                <a:latin typeface="FC BARCELONA" panose="00000500000000000000" pitchFamily="50" charset="0"/>
              </a:rPr>
              <a:t> de places.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C93D073-884A-CC19-BA5C-2579D77E3C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94"/>
          <a:stretch/>
        </p:blipFill>
        <p:spPr>
          <a:xfrm>
            <a:off x="1426387" y="1410111"/>
            <a:ext cx="5686015" cy="2386778"/>
          </a:xfrm>
          <a:prstGeom prst="rect">
            <a:avLst/>
          </a:prstGeom>
        </p:spPr>
      </p:pic>
      <p:sp>
        <p:nvSpPr>
          <p:cNvPr id="10" name="Marcador de texto 6">
            <a:extLst>
              <a:ext uri="{FF2B5EF4-FFF2-40B4-BE49-F238E27FC236}">
                <a16:creationId xmlns:a16="http://schemas.microsoft.com/office/drawing/2014/main" id="{E565ECCB-6A2B-54A1-066B-A899EF387418}"/>
              </a:ext>
            </a:extLst>
          </p:cNvPr>
          <p:cNvSpPr txBox="1">
            <a:spLocks/>
          </p:cNvSpPr>
          <p:nvPr/>
        </p:nvSpPr>
        <p:spPr>
          <a:xfrm>
            <a:off x="368568" y="181788"/>
            <a:ext cx="7801655" cy="88727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srgbClr val="154284"/>
                </a:solidFill>
                <a:effectLst/>
                <a:uLnTx/>
                <a:uFillTx/>
                <a:latin typeface="FC BARCELONA" panose="00000500000000000000" pitchFamily="50" charset="0"/>
                <a:ea typeface="+mn-ea"/>
                <a:cs typeface="+mn-cs"/>
              </a:rPr>
              <a:t>SISTEMA DE TRANSPORT PREFERIT PER DESPLAÇAR-SE DES DE MONTJUÏC FINS A L’ESTADI OLÍMPIC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CACBB5B-BBCA-41C7-1520-CB24F6764C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2" t="29706" r="8774" b="18768"/>
          <a:stretch/>
        </p:blipFill>
        <p:spPr>
          <a:xfrm>
            <a:off x="7721600" y="4849677"/>
            <a:ext cx="1238371" cy="17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5454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13651F4C-299D-DDE7-031C-AE4B6C9998C7}"/>
              </a:ext>
            </a:extLst>
          </p:cNvPr>
          <p:cNvSpPr/>
          <p:nvPr/>
        </p:nvSpPr>
        <p:spPr>
          <a:xfrm>
            <a:off x="-860" y="1048871"/>
            <a:ext cx="161365" cy="2079811"/>
          </a:xfrm>
          <a:prstGeom prst="rect">
            <a:avLst/>
          </a:prstGeom>
          <a:solidFill>
            <a:srgbClr val="15428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AF656689-5C4E-6359-C914-6C5017D3C3FA}"/>
              </a:ext>
            </a:extLst>
          </p:cNvPr>
          <p:cNvSpPr txBox="1">
            <a:spLocks/>
          </p:cNvSpPr>
          <p:nvPr/>
        </p:nvSpPr>
        <p:spPr>
          <a:xfrm>
            <a:off x="368568" y="181788"/>
            <a:ext cx="7801655" cy="88727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srgbClr val="154284"/>
                </a:solidFill>
                <a:effectLst/>
                <a:uLnTx/>
                <a:uFillTx/>
                <a:latin typeface="FC BARCELONA" panose="00000500000000000000" pitchFamily="50" charset="0"/>
                <a:ea typeface="+mn-ea"/>
                <a:cs typeface="+mn-cs"/>
              </a:rPr>
              <a:t>SISTEMA DE TRANSPORT PREFERIT PER DESPLAÇAR-SE DES DE MONTJUÏC FINS A L’ESTADI OLÍMPIC</a:t>
            </a:r>
          </a:p>
        </p:txBody>
      </p:sp>
      <p:grpSp>
        <p:nvGrpSpPr>
          <p:cNvPr id="166" name="Grupo 165">
            <a:extLst>
              <a:ext uri="{FF2B5EF4-FFF2-40B4-BE49-F238E27FC236}">
                <a16:creationId xmlns:a16="http://schemas.microsoft.com/office/drawing/2014/main" id="{67E1B548-0286-8AD9-11F3-3C31A02DC940}"/>
              </a:ext>
            </a:extLst>
          </p:cNvPr>
          <p:cNvGrpSpPr/>
          <p:nvPr/>
        </p:nvGrpSpPr>
        <p:grpSpPr>
          <a:xfrm>
            <a:off x="7352577" y="1044088"/>
            <a:ext cx="1372679" cy="1107996"/>
            <a:chOff x="7948861" y="3388325"/>
            <a:chExt cx="1372679" cy="1107996"/>
          </a:xfrm>
        </p:grpSpPr>
        <p:sp>
          <p:nvSpPr>
            <p:cNvPr id="167" name="CuadroTexto 166">
              <a:extLst>
                <a:ext uri="{FF2B5EF4-FFF2-40B4-BE49-F238E27FC236}">
                  <a16:creationId xmlns:a16="http://schemas.microsoft.com/office/drawing/2014/main" id="{62B0F41D-3E84-E86F-EAAA-6F516119C497}"/>
                </a:ext>
              </a:extLst>
            </p:cNvPr>
            <p:cNvSpPr txBox="1"/>
            <p:nvPr/>
          </p:nvSpPr>
          <p:spPr>
            <a:xfrm>
              <a:off x="8037050" y="3388325"/>
              <a:ext cx="128449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>
                  <a:solidFill>
                    <a:srgbClr val="18152D"/>
                  </a:solidFill>
                  <a:latin typeface="FC BARCELONA" pitchFamily="2" charset="77"/>
                </a:rPr>
                <a:t>Bus </a:t>
              </a:r>
              <a:r>
                <a:rPr lang="es-ES" sz="1100" b="1" dirty="0" err="1">
                  <a:solidFill>
                    <a:srgbClr val="18152D"/>
                  </a:solidFill>
                  <a:latin typeface="FC BARCELONA" pitchFamily="2" charset="77"/>
                </a:rPr>
                <a:t>llançadora</a:t>
              </a:r>
              <a:endParaRPr lang="es-ES" sz="1100" b="1" dirty="0">
                <a:solidFill>
                  <a:srgbClr val="18152D"/>
                </a:solidFill>
                <a:latin typeface="FC BARCELONA" pitchFamily="2" charset="77"/>
              </a:endParaRPr>
            </a:p>
            <a:p>
              <a:r>
                <a:rPr lang="es-ES" sz="1100" b="1" dirty="0">
                  <a:solidFill>
                    <a:srgbClr val="18152D"/>
                  </a:solidFill>
                  <a:latin typeface="FC BARCELONA" pitchFamily="2" charset="77"/>
                </a:rPr>
                <a:t>A </a:t>
              </a:r>
              <a:r>
                <a:rPr lang="es-ES" sz="1100" b="1" dirty="0" err="1">
                  <a:solidFill>
                    <a:srgbClr val="18152D"/>
                  </a:solidFill>
                  <a:latin typeface="FC BARCELONA" pitchFamily="2" charset="77"/>
                </a:rPr>
                <a:t>peu</a:t>
              </a:r>
              <a:endParaRPr lang="es-ES" sz="1100" b="1" dirty="0">
                <a:solidFill>
                  <a:srgbClr val="18152D"/>
                </a:solidFill>
                <a:latin typeface="FC BARCELONA" pitchFamily="2" charset="77"/>
              </a:endParaRPr>
            </a:p>
            <a:p>
              <a:r>
                <a:rPr lang="es-ES" sz="1100" b="1" dirty="0">
                  <a:solidFill>
                    <a:srgbClr val="18152D"/>
                  </a:solidFill>
                  <a:latin typeface="FC BARCELONA" pitchFamily="2" charset="77"/>
                </a:rPr>
                <a:t>Moto</a:t>
              </a:r>
            </a:p>
            <a:p>
              <a:r>
                <a:rPr lang="es-ES" sz="1100" b="1" dirty="0">
                  <a:solidFill>
                    <a:srgbClr val="18152D"/>
                  </a:solidFill>
                  <a:latin typeface="FC BARCELONA" pitchFamily="2" charset="77"/>
                </a:rPr>
                <a:t>Bus</a:t>
              </a:r>
            </a:p>
            <a:p>
              <a:r>
                <a:rPr lang="es-ES" sz="1100" b="1" dirty="0" err="1">
                  <a:solidFill>
                    <a:srgbClr val="18152D"/>
                  </a:solidFill>
                  <a:latin typeface="FC BARCELONA" pitchFamily="2" charset="77"/>
                </a:rPr>
                <a:t>Altres</a:t>
              </a:r>
              <a:endParaRPr lang="es-ES" sz="1100" b="1" dirty="0">
                <a:solidFill>
                  <a:srgbClr val="18152D"/>
                </a:solidFill>
                <a:latin typeface="FC BARCELONA" pitchFamily="2" charset="77"/>
              </a:endParaRPr>
            </a:p>
            <a:p>
              <a:r>
                <a:rPr lang="es-ES" sz="1100" b="1" dirty="0" err="1">
                  <a:solidFill>
                    <a:srgbClr val="18152D"/>
                  </a:solidFill>
                  <a:latin typeface="FC BARCELONA" pitchFamily="2" charset="77"/>
                </a:rPr>
                <a:t>Ns</a:t>
              </a:r>
              <a:r>
                <a:rPr lang="es-ES" sz="1100" b="1" dirty="0">
                  <a:solidFill>
                    <a:srgbClr val="18152D"/>
                  </a:solidFill>
                  <a:latin typeface="FC BARCELONA" pitchFamily="2" charset="77"/>
                </a:rPr>
                <a:t>/</a:t>
              </a:r>
              <a:r>
                <a:rPr lang="es-ES" sz="1100" b="1" dirty="0" err="1">
                  <a:solidFill>
                    <a:srgbClr val="18152D"/>
                  </a:solidFill>
                  <a:latin typeface="FC BARCELONA" pitchFamily="2" charset="77"/>
                </a:rPr>
                <a:t>Nc</a:t>
              </a:r>
              <a:endParaRPr lang="es-ES" sz="1100" b="1" dirty="0">
                <a:solidFill>
                  <a:srgbClr val="18152D"/>
                </a:solidFill>
                <a:latin typeface="FC BARCELONA" pitchFamily="2" charset="77"/>
              </a:endParaRPr>
            </a:p>
          </p:txBody>
        </p:sp>
        <p:pic>
          <p:nvPicPr>
            <p:cNvPr id="168" name="Imagen 167">
              <a:extLst>
                <a:ext uri="{FF2B5EF4-FFF2-40B4-BE49-F238E27FC236}">
                  <a16:creationId xmlns:a16="http://schemas.microsoft.com/office/drawing/2014/main" id="{78D5E596-0EC1-8616-AFEE-94BAF74DA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48861" y="3458679"/>
              <a:ext cx="120646" cy="972267"/>
            </a:xfrm>
            <a:prstGeom prst="rect">
              <a:avLst/>
            </a:prstGeom>
          </p:spPr>
        </p:pic>
      </p:grpSp>
      <p:pic>
        <p:nvPicPr>
          <p:cNvPr id="5" name="Imagen 4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82C84838-BB8A-9C01-4F6F-BEEBE0B67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3" y="1203973"/>
            <a:ext cx="6491469" cy="350349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AE4CBA8-A579-2232-3E36-F321975174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82" t="29706" r="8774" b="18768"/>
          <a:stretch/>
        </p:blipFill>
        <p:spPr>
          <a:xfrm>
            <a:off x="7721600" y="4849677"/>
            <a:ext cx="1238371" cy="17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59013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lipse 38">
            <a:extLst>
              <a:ext uri="{FF2B5EF4-FFF2-40B4-BE49-F238E27FC236}">
                <a16:creationId xmlns:a16="http://schemas.microsoft.com/office/drawing/2014/main" id="{F4AD705C-4388-C940-7CB8-463CFC46DA88}"/>
              </a:ext>
            </a:extLst>
          </p:cNvPr>
          <p:cNvSpPr/>
          <p:nvPr/>
        </p:nvSpPr>
        <p:spPr>
          <a:xfrm>
            <a:off x="508162" y="1476335"/>
            <a:ext cx="481584" cy="481584"/>
          </a:xfrm>
          <a:prstGeom prst="ellipse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C0BF6BCE-BCD3-3BC8-D863-B679F5ACF019}"/>
              </a:ext>
            </a:extLst>
          </p:cNvPr>
          <p:cNvSpPr/>
          <p:nvPr/>
        </p:nvSpPr>
        <p:spPr>
          <a:xfrm>
            <a:off x="508162" y="2018202"/>
            <a:ext cx="481584" cy="481584"/>
          </a:xfrm>
          <a:prstGeom prst="ellipse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49F1DAB2-68DD-D24B-EA42-03CF32D81672}"/>
              </a:ext>
            </a:extLst>
          </p:cNvPr>
          <p:cNvSpPr/>
          <p:nvPr/>
        </p:nvSpPr>
        <p:spPr>
          <a:xfrm>
            <a:off x="508162" y="2558323"/>
            <a:ext cx="481584" cy="481584"/>
          </a:xfrm>
          <a:prstGeom prst="ellipse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texto 6">
            <a:extLst>
              <a:ext uri="{FF2B5EF4-FFF2-40B4-BE49-F238E27FC236}">
                <a16:creationId xmlns:a16="http://schemas.microsoft.com/office/drawing/2014/main" id="{D8FEAEBF-BBAB-32DB-463A-227BB6C31DAE}"/>
              </a:ext>
            </a:extLst>
          </p:cNvPr>
          <p:cNvSpPr txBox="1">
            <a:spLocks/>
          </p:cNvSpPr>
          <p:nvPr/>
        </p:nvSpPr>
        <p:spPr>
          <a:xfrm>
            <a:off x="1067213" y="803964"/>
            <a:ext cx="7215139" cy="393645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lnSpc>
                <a:spcPts val="3900"/>
              </a:lnSpc>
              <a:buNone/>
            </a:pPr>
            <a:r>
              <a:rPr lang="es-ES" sz="2000" dirty="0">
                <a:effectLst/>
                <a:latin typeface="FC BARCELONA Semi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BUS</a:t>
            </a:r>
            <a:r>
              <a:rPr lang="es-ES" sz="2000" dirty="0">
                <a:effectLst/>
                <a:latin typeface="FC BARCELONA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es-ES" sz="1500" dirty="0">
                <a:effectLst/>
                <a:latin typeface="FC BARCELONA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(13, 23, 55, 125, 150, D40, H12, H16, V7 i V9) </a:t>
            </a:r>
          </a:p>
          <a:p>
            <a:pPr marL="114300" indent="0">
              <a:lnSpc>
                <a:spcPts val="3900"/>
              </a:lnSpc>
              <a:buNone/>
            </a:pPr>
            <a:r>
              <a:rPr lang="es-ES" sz="2000" dirty="0">
                <a:effectLst/>
                <a:latin typeface="FC BARCELONA Semi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Metro</a:t>
            </a:r>
            <a:r>
              <a:rPr lang="es-ES" sz="2000" dirty="0">
                <a:effectLst/>
                <a:latin typeface="FC BARCELONA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es-ES" sz="1500" dirty="0">
                <a:effectLst/>
                <a:latin typeface="FC BARCELONA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(L1, L3)</a:t>
            </a:r>
          </a:p>
          <a:p>
            <a:pPr marL="114300" indent="0">
              <a:lnSpc>
                <a:spcPts val="3900"/>
              </a:lnSpc>
              <a:buNone/>
            </a:pPr>
            <a:r>
              <a:rPr lang="es-ES" sz="2000" dirty="0" err="1">
                <a:latin typeface="FC BARCELONA Semi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Ferrocarrils</a:t>
            </a:r>
            <a:r>
              <a:rPr lang="es-ES" sz="2000" dirty="0">
                <a:effectLst/>
                <a:latin typeface="FC BARCELONA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es-ES" sz="1500" dirty="0">
                <a:effectLst/>
                <a:latin typeface="FC BARCELONA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(S3, S4, S8, S9, R5, R50, R6 i R60) </a:t>
            </a:r>
          </a:p>
          <a:p>
            <a:pPr marL="114300" indent="0">
              <a:lnSpc>
                <a:spcPts val="3900"/>
              </a:lnSpc>
              <a:buNone/>
            </a:pPr>
            <a:r>
              <a:rPr lang="es-ES" sz="2000" dirty="0" err="1">
                <a:effectLst/>
                <a:latin typeface="FC BARCELONA Semi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Cotxe</a:t>
            </a:r>
            <a:r>
              <a:rPr lang="es-ES" sz="2000" dirty="0">
                <a:effectLst/>
                <a:latin typeface="FC BARCELONA Semi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500" dirty="0">
                <a:latin typeface="FC BARCELONA" panose="00000500000000000000" pitchFamily="50" charset="0"/>
                <a:cs typeface="Times New Roman" panose="02020603050405020304" pitchFamily="18" charset="0"/>
              </a:rPr>
              <a:t>(</a:t>
            </a:r>
            <a:r>
              <a:rPr lang="es-ES" sz="1500" dirty="0" err="1">
                <a:latin typeface="FC BARCELONA" panose="00000500000000000000" pitchFamily="50" charset="0"/>
                <a:cs typeface="Times New Roman" panose="02020603050405020304" pitchFamily="18" charset="0"/>
              </a:rPr>
              <a:t>Principalment</a:t>
            </a:r>
            <a:r>
              <a:rPr lang="es-ES" sz="1500" dirty="0">
                <a:latin typeface="FC BARCELONA" panose="00000500000000000000" pitchFamily="50" charset="0"/>
                <a:cs typeface="Times New Roman" panose="02020603050405020304" pitchFamily="18" charset="0"/>
              </a:rPr>
              <a:t> el </a:t>
            </a:r>
            <a:r>
              <a:rPr lang="es-ES" sz="1500" dirty="0" err="1">
                <a:latin typeface="FC BARCELONA" panose="00000500000000000000" pitchFamily="50" charset="0"/>
                <a:cs typeface="Times New Roman" panose="02020603050405020304" pitchFamily="18" charset="0"/>
              </a:rPr>
              <a:t>pàrquing</a:t>
            </a:r>
            <a:r>
              <a:rPr lang="es-ES" sz="1500" dirty="0">
                <a:latin typeface="FC BARCELONA" panose="00000500000000000000" pitchFamily="50" charset="0"/>
                <a:cs typeface="Times New Roman" panose="02020603050405020304" pitchFamily="18" charset="0"/>
              </a:rPr>
              <a:t> de </a:t>
            </a:r>
            <a:r>
              <a:rPr lang="es-ES" sz="1500" dirty="0" err="1">
                <a:latin typeface="FC BARCELONA" panose="00000500000000000000" pitchFamily="50" charset="0"/>
                <a:cs typeface="Times New Roman" panose="02020603050405020304" pitchFamily="18" charset="0"/>
              </a:rPr>
              <a:t>Fira</a:t>
            </a:r>
            <a:r>
              <a:rPr lang="es-ES" sz="1500" dirty="0">
                <a:latin typeface="FC BARCELONA" panose="00000500000000000000" pitchFamily="50" charset="0"/>
                <a:cs typeface="Times New Roman" panose="02020603050405020304" pitchFamily="18" charset="0"/>
              </a:rPr>
              <a:t> i un de </a:t>
            </a:r>
            <a:r>
              <a:rPr lang="es-ES" sz="1500" dirty="0" err="1">
                <a:latin typeface="FC BARCELONA" panose="00000500000000000000" pitchFamily="50" charset="0"/>
                <a:cs typeface="Times New Roman" panose="02020603050405020304" pitchFamily="18" charset="0"/>
              </a:rPr>
              <a:t>vinculat</a:t>
            </a:r>
            <a:r>
              <a:rPr lang="es-ES" sz="1500" dirty="0">
                <a:latin typeface="FC BARCELONA" panose="00000500000000000000" pitchFamily="50" charset="0"/>
                <a:cs typeface="Times New Roman" panose="02020603050405020304" pitchFamily="18" charset="0"/>
              </a:rPr>
              <a:t> a la </a:t>
            </a:r>
            <a:r>
              <a:rPr lang="es-ES" sz="1500" dirty="0" err="1">
                <a:latin typeface="FC BARCELONA" panose="00000500000000000000" pitchFamily="50" charset="0"/>
                <a:cs typeface="Times New Roman" panose="02020603050405020304" pitchFamily="18" charset="0"/>
              </a:rPr>
              <a:t>llançadora</a:t>
            </a:r>
            <a:r>
              <a:rPr lang="es-ES" sz="1500" dirty="0">
                <a:latin typeface="FC BARCELONA" panose="00000500000000000000" pitchFamily="50" charset="0"/>
                <a:cs typeface="Times New Roman" panose="02020603050405020304" pitchFamily="18" charset="0"/>
              </a:rPr>
              <a:t>)</a:t>
            </a:r>
          </a:p>
          <a:p>
            <a:pPr marL="114300" indent="0">
              <a:lnSpc>
                <a:spcPts val="3900"/>
              </a:lnSpc>
              <a:buNone/>
            </a:pPr>
            <a:r>
              <a:rPr lang="es-ES" sz="2000" dirty="0">
                <a:effectLst/>
                <a:latin typeface="FC BARCELONA Semi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Motos</a:t>
            </a:r>
          </a:p>
          <a:p>
            <a:pPr marL="114300" indent="0">
              <a:lnSpc>
                <a:spcPts val="3900"/>
              </a:lnSpc>
              <a:buNone/>
            </a:pPr>
            <a:r>
              <a:rPr lang="es-ES" sz="2000" dirty="0">
                <a:effectLst/>
                <a:latin typeface="FC BARCELONA Semi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 peu</a:t>
            </a:r>
          </a:p>
          <a:p>
            <a:pPr marL="114300" indent="0">
              <a:lnSpc>
                <a:spcPts val="3900"/>
              </a:lnSpc>
              <a:buNone/>
            </a:pPr>
            <a:r>
              <a:rPr lang="es-ES" sz="2000" dirty="0">
                <a:effectLst/>
                <a:latin typeface="FC BARCELONA Semi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Vehicles de </a:t>
            </a:r>
            <a:r>
              <a:rPr lang="es-ES" sz="2000" dirty="0" err="1">
                <a:effectLst/>
                <a:latin typeface="FC BARCELONA Semi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Mobilitat</a:t>
            </a:r>
            <a:r>
              <a:rPr lang="es-ES" sz="2000" dirty="0">
                <a:effectLst/>
                <a:latin typeface="FC BARCELONA Semi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FC BARCELONA Semi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s-ES" sz="2000" dirty="0">
                <a:effectLst/>
                <a:latin typeface="FC BARCELONA Semi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ersonal (VMP)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DE1A4B22-7595-C530-C398-2EA475462BB9}"/>
              </a:ext>
            </a:extLst>
          </p:cNvPr>
          <p:cNvCxnSpPr>
            <a:cxnSpLocks/>
          </p:cNvCxnSpPr>
          <p:nvPr/>
        </p:nvCxnSpPr>
        <p:spPr>
          <a:xfrm flipH="1">
            <a:off x="513114" y="3616589"/>
            <a:ext cx="7769239" cy="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CEE6EDBD-AB1B-4282-A831-1D97C6A606CE}"/>
              </a:ext>
            </a:extLst>
          </p:cNvPr>
          <p:cNvCxnSpPr>
            <a:cxnSpLocks/>
          </p:cNvCxnSpPr>
          <p:nvPr/>
        </p:nvCxnSpPr>
        <p:spPr>
          <a:xfrm flipH="1">
            <a:off x="513114" y="3060618"/>
            <a:ext cx="7769239" cy="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06BD4894-7459-5DB1-E417-86214022BE4C}"/>
              </a:ext>
            </a:extLst>
          </p:cNvPr>
          <p:cNvCxnSpPr>
            <a:cxnSpLocks/>
          </p:cNvCxnSpPr>
          <p:nvPr/>
        </p:nvCxnSpPr>
        <p:spPr>
          <a:xfrm flipH="1">
            <a:off x="513114" y="2525468"/>
            <a:ext cx="7769239" cy="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D0A7A0BE-D6CA-34AD-8531-806FF59303C3}"/>
              </a:ext>
            </a:extLst>
          </p:cNvPr>
          <p:cNvCxnSpPr>
            <a:cxnSpLocks/>
          </p:cNvCxnSpPr>
          <p:nvPr/>
        </p:nvCxnSpPr>
        <p:spPr>
          <a:xfrm flipH="1">
            <a:off x="513114" y="1986038"/>
            <a:ext cx="7769239" cy="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43A50329-7E31-F298-150F-46495B693F90}"/>
              </a:ext>
            </a:extLst>
          </p:cNvPr>
          <p:cNvCxnSpPr>
            <a:cxnSpLocks/>
          </p:cNvCxnSpPr>
          <p:nvPr/>
        </p:nvCxnSpPr>
        <p:spPr>
          <a:xfrm flipH="1">
            <a:off x="513114" y="1440030"/>
            <a:ext cx="7769239" cy="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Elipse 32">
            <a:extLst>
              <a:ext uri="{FF2B5EF4-FFF2-40B4-BE49-F238E27FC236}">
                <a16:creationId xmlns:a16="http://schemas.microsoft.com/office/drawing/2014/main" id="{1FACB211-6EE5-C523-78B5-D7BD1D7EA7F8}"/>
              </a:ext>
            </a:extLst>
          </p:cNvPr>
          <p:cNvSpPr/>
          <p:nvPr/>
        </p:nvSpPr>
        <p:spPr>
          <a:xfrm>
            <a:off x="508162" y="900601"/>
            <a:ext cx="481584" cy="481584"/>
          </a:xfrm>
          <a:prstGeom prst="ellipse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6FA186AB-DB6D-E4BF-3241-3BD7B876C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09" y="1008584"/>
            <a:ext cx="268733" cy="258397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1B9B23EE-EE55-E3A7-41A7-E163E15B3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87" y="1567565"/>
            <a:ext cx="256033" cy="309373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D2755223-1DD8-56A7-D45B-6942C6CA0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309" y="2100529"/>
            <a:ext cx="259769" cy="313888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6E8EEBCF-2EE6-6F71-C69A-251A992E2F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987" y="2643316"/>
            <a:ext cx="274859" cy="285039"/>
          </a:xfrm>
          <a:prstGeom prst="rect">
            <a:avLst/>
          </a:prstGeom>
        </p:spPr>
      </p:pic>
      <p:sp>
        <p:nvSpPr>
          <p:cNvPr id="43" name="Elipse 42">
            <a:extLst>
              <a:ext uri="{FF2B5EF4-FFF2-40B4-BE49-F238E27FC236}">
                <a16:creationId xmlns:a16="http://schemas.microsoft.com/office/drawing/2014/main" id="{50EADB15-7C0D-2565-EB02-D5946D8832F7}"/>
              </a:ext>
            </a:extLst>
          </p:cNvPr>
          <p:cNvSpPr/>
          <p:nvPr/>
        </p:nvSpPr>
        <p:spPr>
          <a:xfrm>
            <a:off x="498327" y="3085730"/>
            <a:ext cx="481584" cy="481584"/>
          </a:xfrm>
          <a:prstGeom prst="ellipse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08B37BE9-AE85-B923-583D-52143F8187C3}"/>
              </a:ext>
            </a:extLst>
          </p:cNvPr>
          <p:cNvSpPr/>
          <p:nvPr/>
        </p:nvSpPr>
        <p:spPr>
          <a:xfrm>
            <a:off x="495779" y="3658014"/>
            <a:ext cx="481584" cy="481584"/>
          </a:xfrm>
          <a:prstGeom prst="ellipse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15A9E427-AFCD-6F50-021A-9D04C5D29ADE}"/>
              </a:ext>
            </a:extLst>
          </p:cNvPr>
          <p:cNvSpPr/>
          <p:nvPr/>
        </p:nvSpPr>
        <p:spPr>
          <a:xfrm>
            <a:off x="495779" y="4222002"/>
            <a:ext cx="481584" cy="481584"/>
          </a:xfrm>
          <a:prstGeom prst="ellipse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29F9B541-3C71-C1D1-C46F-DA3618DF6D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044" y="3737370"/>
            <a:ext cx="220872" cy="326049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075548A1-6A2E-8038-33EC-A47E3316FA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425" y="4366710"/>
            <a:ext cx="336292" cy="192167"/>
          </a:xfrm>
          <a:prstGeom prst="rect">
            <a:avLst/>
          </a:prstGeom>
        </p:spPr>
      </p:pic>
      <p:pic>
        <p:nvPicPr>
          <p:cNvPr id="53" name="Imagen 52" descr="Icono&#10;&#10;Descripción generada automáticamente">
            <a:extLst>
              <a:ext uri="{FF2B5EF4-FFF2-40B4-BE49-F238E27FC236}">
                <a16:creationId xmlns:a16="http://schemas.microsoft.com/office/drawing/2014/main" id="{1D3E0620-47BA-6024-31CD-91A000D68F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2112" y="2064341"/>
            <a:ext cx="342561" cy="342561"/>
          </a:xfrm>
          <a:prstGeom prst="rect">
            <a:avLst/>
          </a:prstGeom>
        </p:spPr>
      </p:pic>
      <p:pic>
        <p:nvPicPr>
          <p:cNvPr id="58" name="Imagen 57" descr="Logotipo&#10;&#10;Descripción generada automáticamente">
            <a:extLst>
              <a:ext uri="{FF2B5EF4-FFF2-40B4-BE49-F238E27FC236}">
                <a16:creationId xmlns:a16="http://schemas.microsoft.com/office/drawing/2014/main" id="{E321EA33-1F49-CFE4-A5FB-4AB1C9B8E8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6329" y="919839"/>
            <a:ext cx="416412" cy="416412"/>
          </a:xfrm>
          <a:prstGeom prst="rect">
            <a:avLst/>
          </a:prstGeom>
        </p:spPr>
      </p:pic>
      <p:pic>
        <p:nvPicPr>
          <p:cNvPr id="60" name="Imagen 59" descr="Imagen que contiene firmar, parada, dibujo&#10;&#10;Descripción generada automáticamente">
            <a:extLst>
              <a:ext uri="{FF2B5EF4-FFF2-40B4-BE49-F238E27FC236}">
                <a16:creationId xmlns:a16="http://schemas.microsoft.com/office/drawing/2014/main" id="{ACA786BF-29FB-402C-626D-613EC88927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28287" y="1525703"/>
            <a:ext cx="421109" cy="315832"/>
          </a:xfrm>
          <a:prstGeom prst="rect">
            <a:avLst/>
          </a:prstGeom>
        </p:spPr>
      </p:pic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BD893AC4-8A1F-2C95-E147-91D405704796}"/>
              </a:ext>
            </a:extLst>
          </p:cNvPr>
          <p:cNvCxnSpPr>
            <a:cxnSpLocks/>
          </p:cNvCxnSpPr>
          <p:nvPr/>
        </p:nvCxnSpPr>
        <p:spPr>
          <a:xfrm flipH="1">
            <a:off x="513114" y="4179296"/>
            <a:ext cx="7769239" cy="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Marcador de texto 6">
            <a:extLst>
              <a:ext uri="{FF2B5EF4-FFF2-40B4-BE49-F238E27FC236}">
                <a16:creationId xmlns:a16="http://schemas.microsoft.com/office/drawing/2014/main" id="{EF5D13A6-6C09-6B9B-0028-F2EB7ED2B657}"/>
              </a:ext>
            </a:extLst>
          </p:cNvPr>
          <p:cNvSpPr txBox="1">
            <a:spLocks/>
          </p:cNvSpPr>
          <p:nvPr/>
        </p:nvSpPr>
        <p:spPr>
          <a:xfrm>
            <a:off x="368568" y="181788"/>
            <a:ext cx="7801655" cy="88727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srgbClr val="154284"/>
                </a:solidFill>
                <a:effectLst/>
                <a:uLnTx/>
                <a:uFillTx/>
                <a:latin typeface="FC BARCELONA" panose="00000500000000000000" pitchFamily="50" charset="0"/>
                <a:ea typeface="+mn-ea"/>
                <a:cs typeface="+mn-cs"/>
              </a:rPr>
              <a:t>COM ARRIBAR A PLAÇA ESPANYA?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90BFFD7-EA22-3AC2-2F20-1E8B93B71A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0301" y="3196479"/>
            <a:ext cx="156140" cy="28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95258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lipse 38">
            <a:extLst>
              <a:ext uri="{FF2B5EF4-FFF2-40B4-BE49-F238E27FC236}">
                <a16:creationId xmlns:a16="http://schemas.microsoft.com/office/drawing/2014/main" id="{F4AD705C-4388-C940-7CB8-463CFC46DA88}"/>
              </a:ext>
            </a:extLst>
          </p:cNvPr>
          <p:cNvSpPr/>
          <p:nvPr/>
        </p:nvSpPr>
        <p:spPr>
          <a:xfrm>
            <a:off x="508162" y="1388286"/>
            <a:ext cx="481584" cy="481584"/>
          </a:xfrm>
          <a:prstGeom prst="ellipse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C0BF6BCE-BCD3-3BC8-D863-B679F5ACF019}"/>
              </a:ext>
            </a:extLst>
          </p:cNvPr>
          <p:cNvSpPr/>
          <p:nvPr/>
        </p:nvSpPr>
        <p:spPr>
          <a:xfrm>
            <a:off x="508162" y="1930153"/>
            <a:ext cx="481584" cy="481584"/>
          </a:xfrm>
          <a:prstGeom prst="ellipse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texto 6">
            <a:extLst>
              <a:ext uri="{FF2B5EF4-FFF2-40B4-BE49-F238E27FC236}">
                <a16:creationId xmlns:a16="http://schemas.microsoft.com/office/drawing/2014/main" id="{D8FEAEBF-BBAB-32DB-463A-227BB6C31DAE}"/>
              </a:ext>
            </a:extLst>
          </p:cNvPr>
          <p:cNvSpPr txBox="1">
            <a:spLocks/>
          </p:cNvSpPr>
          <p:nvPr/>
        </p:nvSpPr>
        <p:spPr>
          <a:xfrm>
            <a:off x="1355072" y="2842766"/>
            <a:ext cx="6275079" cy="54481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lnSpc>
                <a:spcPts val="3900"/>
              </a:lnSpc>
              <a:buNone/>
            </a:pPr>
            <a:r>
              <a:rPr lang="es-ES" sz="2000" dirty="0" err="1">
                <a:effectLst/>
                <a:latin typeface="FC BARCELONA Semi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Llançadores</a:t>
            </a:r>
            <a:r>
              <a:rPr lang="es-ES" sz="2000" dirty="0">
                <a:effectLst/>
                <a:latin typeface="FC BARCELONA Semi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dirty="0">
                <a:effectLst/>
                <a:latin typeface="FC BARCELONA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(2 parades: </a:t>
            </a:r>
            <a:r>
              <a:rPr lang="es-ES" sz="1400" dirty="0" err="1">
                <a:effectLst/>
                <a:latin typeface="FC BARCELONA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carrer</a:t>
            </a:r>
            <a:r>
              <a:rPr lang="es-ES" sz="1400" dirty="0">
                <a:effectLst/>
                <a:latin typeface="FC BARCELONA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del </a:t>
            </a:r>
            <a:r>
              <a:rPr lang="es-ES" sz="1400" dirty="0" err="1">
                <a:effectLst/>
                <a:latin typeface="FC BARCELONA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Foc</a:t>
            </a:r>
            <a:r>
              <a:rPr lang="es-ES" sz="1400" dirty="0">
                <a:effectLst/>
                <a:latin typeface="FC BARCELONA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i a </a:t>
            </a:r>
            <a:r>
              <a:rPr lang="es-ES" sz="1400" dirty="0" err="1">
                <a:effectLst/>
                <a:latin typeface="FC BARCELONA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prop</a:t>
            </a:r>
            <a:r>
              <a:rPr lang="es-ES" sz="1400" dirty="0">
                <a:effectLst/>
                <a:latin typeface="FC BARCELONA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de la </a:t>
            </a:r>
            <a:r>
              <a:rPr lang="es-ES" sz="1400" dirty="0" err="1">
                <a:latin typeface="FC BARCELONA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s-ES" sz="1400" dirty="0" err="1">
                <a:effectLst/>
                <a:latin typeface="FC BARCELONA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laça</a:t>
            </a:r>
            <a:r>
              <a:rPr lang="es-ES" sz="1400" dirty="0">
                <a:effectLst/>
                <a:latin typeface="FC BARCELONA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effectLst/>
                <a:latin typeface="FC BARCELONA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Espanya</a:t>
            </a:r>
            <a:r>
              <a:rPr lang="es-ES" sz="1400" dirty="0">
                <a:latin typeface="FC BARCELONA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s-ES" sz="1400" dirty="0">
              <a:effectLst/>
              <a:latin typeface="FC BARCELONA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06BD4894-7459-5DB1-E417-86214022BE4C}"/>
              </a:ext>
            </a:extLst>
          </p:cNvPr>
          <p:cNvCxnSpPr>
            <a:cxnSpLocks/>
          </p:cNvCxnSpPr>
          <p:nvPr/>
        </p:nvCxnSpPr>
        <p:spPr>
          <a:xfrm flipH="1">
            <a:off x="513114" y="2437419"/>
            <a:ext cx="7769239" cy="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D0A7A0BE-D6CA-34AD-8531-806FF59303C3}"/>
              </a:ext>
            </a:extLst>
          </p:cNvPr>
          <p:cNvCxnSpPr>
            <a:cxnSpLocks/>
          </p:cNvCxnSpPr>
          <p:nvPr/>
        </p:nvCxnSpPr>
        <p:spPr>
          <a:xfrm flipH="1">
            <a:off x="513114" y="1897989"/>
            <a:ext cx="7769239" cy="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43A50329-7E31-F298-150F-46495B693F90}"/>
              </a:ext>
            </a:extLst>
          </p:cNvPr>
          <p:cNvCxnSpPr>
            <a:cxnSpLocks/>
          </p:cNvCxnSpPr>
          <p:nvPr/>
        </p:nvCxnSpPr>
        <p:spPr>
          <a:xfrm flipH="1">
            <a:off x="513114" y="1351981"/>
            <a:ext cx="7769239" cy="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Elipse 32">
            <a:extLst>
              <a:ext uri="{FF2B5EF4-FFF2-40B4-BE49-F238E27FC236}">
                <a16:creationId xmlns:a16="http://schemas.microsoft.com/office/drawing/2014/main" id="{1FACB211-6EE5-C523-78B5-D7BD1D7EA7F8}"/>
              </a:ext>
            </a:extLst>
          </p:cNvPr>
          <p:cNvSpPr/>
          <p:nvPr/>
        </p:nvSpPr>
        <p:spPr>
          <a:xfrm>
            <a:off x="508162" y="812552"/>
            <a:ext cx="481584" cy="481584"/>
          </a:xfrm>
          <a:prstGeom prst="ellipse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6FA186AB-DB6D-E4BF-3241-3BD7B876C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09" y="920535"/>
            <a:ext cx="268733" cy="258397"/>
          </a:xfrm>
          <a:prstGeom prst="rect">
            <a:avLst/>
          </a:prstGeom>
        </p:spPr>
      </p:pic>
      <p:sp>
        <p:nvSpPr>
          <p:cNvPr id="43" name="Elipse 42">
            <a:extLst>
              <a:ext uri="{FF2B5EF4-FFF2-40B4-BE49-F238E27FC236}">
                <a16:creationId xmlns:a16="http://schemas.microsoft.com/office/drawing/2014/main" id="{50EADB15-7C0D-2565-EB02-D5946D8832F7}"/>
              </a:ext>
            </a:extLst>
          </p:cNvPr>
          <p:cNvSpPr/>
          <p:nvPr/>
        </p:nvSpPr>
        <p:spPr>
          <a:xfrm>
            <a:off x="633787" y="2875767"/>
            <a:ext cx="481584" cy="481584"/>
          </a:xfrm>
          <a:prstGeom prst="ellipse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08B37BE9-AE85-B923-583D-52143F8187C3}"/>
              </a:ext>
            </a:extLst>
          </p:cNvPr>
          <p:cNvSpPr/>
          <p:nvPr/>
        </p:nvSpPr>
        <p:spPr>
          <a:xfrm>
            <a:off x="641330" y="3385878"/>
            <a:ext cx="481584" cy="481584"/>
          </a:xfrm>
          <a:prstGeom prst="ellipse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15A9E427-AFCD-6F50-021A-9D04C5D29ADE}"/>
              </a:ext>
            </a:extLst>
          </p:cNvPr>
          <p:cNvSpPr/>
          <p:nvPr/>
        </p:nvSpPr>
        <p:spPr>
          <a:xfrm>
            <a:off x="495779" y="4025581"/>
            <a:ext cx="481584" cy="481584"/>
          </a:xfrm>
          <a:prstGeom prst="ellipse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BD893AC4-8A1F-2C95-E147-91D405704796}"/>
              </a:ext>
            </a:extLst>
          </p:cNvPr>
          <p:cNvCxnSpPr>
            <a:cxnSpLocks/>
          </p:cNvCxnSpPr>
          <p:nvPr/>
        </p:nvCxnSpPr>
        <p:spPr>
          <a:xfrm flipH="1">
            <a:off x="498327" y="3962435"/>
            <a:ext cx="7769239" cy="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Marcador de texto 6">
            <a:extLst>
              <a:ext uri="{FF2B5EF4-FFF2-40B4-BE49-F238E27FC236}">
                <a16:creationId xmlns:a16="http://schemas.microsoft.com/office/drawing/2014/main" id="{EF5D13A6-6C09-6B9B-0028-F2EB7ED2B657}"/>
              </a:ext>
            </a:extLst>
          </p:cNvPr>
          <p:cNvSpPr txBox="1">
            <a:spLocks/>
          </p:cNvSpPr>
          <p:nvPr/>
        </p:nvSpPr>
        <p:spPr>
          <a:xfrm>
            <a:off x="368568" y="181788"/>
            <a:ext cx="7801655" cy="88727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srgbClr val="154284"/>
                </a:solidFill>
                <a:effectLst/>
                <a:uLnTx/>
                <a:uFillTx/>
                <a:latin typeface="FC BARCELONA" panose="00000500000000000000" pitchFamily="50" charset="0"/>
                <a:ea typeface="+mn-ea"/>
                <a:cs typeface="+mn-cs"/>
              </a:rPr>
              <a:t>I DES DEL PERÍMETRE A L’ESTADI?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90BFFD7-EA22-3AC2-2F20-1E8B93B71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92" y="2036525"/>
            <a:ext cx="156140" cy="28253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E7FE1FB-F5B6-5F24-B34D-B1641543D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54" y="1520387"/>
            <a:ext cx="258648" cy="21738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0AD5177-019C-B863-DE02-E20DFB114060}"/>
              </a:ext>
            </a:extLst>
          </p:cNvPr>
          <p:cNvSpPr txBox="1"/>
          <p:nvPr/>
        </p:nvSpPr>
        <p:spPr>
          <a:xfrm>
            <a:off x="495779" y="247407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 err="1">
                <a:solidFill>
                  <a:schemeClr val="accent2"/>
                </a:solidFill>
                <a:effectLst/>
                <a:latin typeface="FC BARCELONA Semi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Transport</a:t>
            </a:r>
            <a:r>
              <a:rPr lang="es-ES" sz="1800" dirty="0">
                <a:solidFill>
                  <a:schemeClr val="accent2"/>
                </a:solidFill>
                <a:effectLst/>
                <a:latin typeface="FC BARCELONA Semi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 err="1">
                <a:solidFill>
                  <a:schemeClr val="accent2"/>
                </a:solidFill>
                <a:effectLst/>
                <a:latin typeface="FC BARCELONA Semi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públic</a:t>
            </a:r>
            <a:r>
              <a:rPr lang="es-ES" sz="1800" dirty="0">
                <a:solidFill>
                  <a:schemeClr val="accent2"/>
                </a:solidFill>
                <a:effectLst/>
                <a:latin typeface="FC BARCELONA Semi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s-ES" dirty="0">
              <a:solidFill>
                <a:schemeClr val="accent2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F1CAE34-C785-99AA-C945-35B290443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82" y="2987145"/>
            <a:ext cx="285080" cy="274115"/>
          </a:xfrm>
          <a:prstGeom prst="rect">
            <a:avLst/>
          </a:prstGeom>
        </p:spPr>
      </p:pic>
      <p:sp>
        <p:nvSpPr>
          <p:cNvPr id="11" name="Marcador de texto 6">
            <a:extLst>
              <a:ext uri="{FF2B5EF4-FFF2-40B4-BE49-F238E27FC236}">
                <a16:creationId xmlns:a16="http://schemas.microsoft.com/office/drawing/2014/main" id="{C444F7F6-FD01-BF62-D9BB-5462ED92A34B}"/>
              </a:ext>
            </a:extLst>
          </p:cNvPr>
          <p:cNvSpPr txBox="1">
            <a:spLocks/>
          </p:cNvSpPr>
          <p:nvPr/>
        </p:nvSpPr>
        <p:spPr>
          <a:xfrm>
            <a:off x="1219613" y="726632"/>
            <a:ext cx="6275079" cy="181406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lnSpc>
                <a:spcPts val="3900"/>
              </a:lnSpc>
              <a:buNone/>
            </a:pPr>
            <a:r>
              <a:rPr lang="es-ES" sz="2000" dirty="0" err="1">
                <a:effectLst/>
                <a:latin typeface="FC BARCELONA Semi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Autocars</a:t>
            </a:r>
            <a:r>
              <a:rPr lang="es-ES" sz="2000" dirty="0">
                <a:effectLst/>
                <a:latin typeface="FC BARCELONA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dirty="0">
                <a:effectLst/>
                <a:latin typeface="FC BARCELONA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400" dirty="0" err="1">
                <a:effectLst/>
                <a:latin typeface="FC BARCELONA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Pàrquings</a:t>
            </a:r>
            <a:r>
              <a:rPr lang="es-ES" sz="1400" dirty="0">
                <a:effectLst/>
                <a:latin typeface="FC BARCELONA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per a </a:t>
            </a:r>
            <a:r>
              <a:rPr lang="es-ES" sz="1400" dirty="0" err="1">
                <a:effectLst/>
                <a:latin typeface="FC BARCELONA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penyes</a:t>
            </a:r>
            <a:r>
              <a:rPr lang="es-ES" sz="1400" dirty="0">
                <a:effectLst/>
                <a:latin typeface="FC BARCELONA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es-ES" sz="1400" dirty="0" err="1">
                <a:effectLst/>
                <a:latin typeface="FC BARCELONA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afició</a:t>
            </a:r>
            <a:r>
              <a:rPr lang="es-ES" sz="1400" dirty="0">
                <a:effectLst/>
                <a:latin typeface="FC BARCELONA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effectLst/>
                <a:latin typeface="FC BARCELONA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contrària</a:t>
            </a:r>
            <a:r>
              <a:rPr lang="es-ES" sz="1400" dirty="0">
                <a:effectLst/>
                <a:latin typeface="FC BARCELONA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)        </a:t>
            </a:r>
          </a:p>
          <a:p>
            <a:pPr marL="114300" indent="0">
              <a:lnSpc>
                <a:spcPts val="3900"/>
              </a:lnSpc>
              <a:buNone/>
            </a:pPr>
            <a:r>
              <a:rPr lang="es-ES" sz="2000" dirty="0" err="1">
                <a:effectLst/>
                <a:latin typeface="FC BARCELONA Semi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Cotxe</a:t>
            </a:r>
            <a:r>
              <a:rPr lang="es-ES" sz="2000" dirty="0">
                <a:effectLst/>
                <a:latin typeface="FC BARCELONA Semi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dirty="0">
                <a:latin typeface="FC BARCELONA" panose="00000500000000000000" pitchFamily="50" charset="0"/>
                <a:cs typeface="Times New Roman" panose="02020603050405020304" pitchFamily="18" charset="0"/>
              </a:rPr>
              <a:t>(</a:t>
            </a:r>
            <a:r>
              <a:rPr lang="es-ES" sz="1400" dirty="0" err="1">
                <a:latin typeface="FC BARCELONA" panose="00000500000000000000" pitchFamily="50" charset="0"/>
                <a:cs typeface="Times New Roman" panose="02020603050405020304" pitchFamily="18" charset="0"/>
              </a:rPr>
              <a:t>Pàrquings</a:t>
            </a:r>
            <a:r>
              <a:rPr lang="es-ES" sz="1400" dirty="0">
                <a:latin typeface="FC BARCELONA" panose="00000500000000000000" pitchFamily="50" charset="0"/>
                <a:cs typeface="Times New Roman" panose="02020603050405020304" pitchFamily="18" charset="0"/>
              </a:rPr>
              <a:t> per a compromisos Club, operativa i PMR)  </a:t>
            </a:r>
            <a:r>
              <a:rPr lang="es-ES" sz="2000" dirty="0">
                <a:effectLst/>
                <a:latin typeface="FC BARCELONA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s-ES" sz="2000" dirty="0">
                <a:latin typeface="FC BARCELONA Semibold" pitchFamily="2" charset="77"/>
                <a:cs typeface="Times New Roman" panose="02020603050405020304" pitchFamily="18" charset="0"/>
              </a:rPr>
              <a:t>Taxi</a:t>
            </a:r>
          </a:p>
          <a:p>
            <a:pPr marL="114300" indent="0">
              <a:lnSpc>
                <a:spcPts val="3900"/>
              </a:lnSpc>
              <a:buNone/>
            </a:pPr>
            <a:r>
              <a:rPr lang="es-ES" sz="2000" dirty="0">
                <a:effectLst/>
                <a:latin typeface="FC BARCELONA Semi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Motos </a:t>
            </a:r>
            <a:r>
              <a:rPr lang="es-ES" sz="1400" dirty="0">
                <a:latin typeface="FC BARCELONA" panose="00000500000000000000" pitchFamily="50" charset="0"/>
                <a:cs typeface="Times New Roman" panose="02020603050405020304" pitchFamily="18" charset="0"/>
              </a:rPr>
              <a:t>(</a:t>
            </a:r>
            <a:r>
              <a:rPr lang="es-ES" sz="1400" dirty="0" err="1">
                <a:latin typeface="FC BARCELONA" panose="00000500000000000000" pitchFamily="50" charset="0"/>
                <a:cs typeface="Times New Roman" panose="02020603050405020304" pitchFamily="18" charset="0"/>
              </a:rPr>
              <a:t>Aparcaments</a:t>
            </a:r>
            <a:r>
              <a:rPr lang="es-ES" sz="1400" dirty="0">
                <a:latin typeface="FC BARCELONA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FC BARCELONA" panose="00000500000000000000" pitchFamily="50" charset="0"/>
                <a:cs typeface="Times New Roman" panose="02020603050405020304" pitchFamily="18" charset="0"/>
              </a:rPr>
              <a:t>habilitats</a:t>
            </a:r>
            <a:r>
              <a:rPr lang="es-ES" sz="1400" dirty="0">
                <a:latin typeface="FC BARCELONA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FC BARCELONA" panose="00000500000000000000" pitchFamily="50" charset="0"/>
                <a:cs typeface="Times New Roman" panose="02020603050405020304" pitchFamily="18" charset="0"/>
              </a:rPr>
              <a:t>específics</a:t>
            </a:r>
            <a:r>
              <a:rPr lang="es-ES" sz="1400" dirty="0">
                <a:latin typeface="FC BARCELONA" panose="00000500000000000000" pitchFamily="50" charset="0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7EB4BF5-8C28-B7EE-DDCC-8F5FCBCAB7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890" y="3477628"/>
            <a:ext cx="228841" cy="272430"/>
          </a:xfrm>
          <a:prstGeom prst="rect">
            <a:avLst/>
          </a:prstGeom>
        </p:spPr>
      </p:pic>
      <p:sp>
        <p:nvSpPr>
          <p:cNvPr id="14" name="Marcador de texto 6">
            <a:extLst>
              <a:ext uri="{FF2B5EF4-FFF2-40B4-BE49-F238E27FC236}">
                <a16:creationId xmlns:a16="http://schemas.microsoft.com/office/drawing/2014/main" id="{C32A92D3-A4FF-E606-74CC-626024767BDD}"/>
              </a:ext>
            </a:extLst>
          </p:cNvPr>
          <p:cNvSpPr txBox="1">
            <a:spLocks/>
          </p:cNvSpPr>
          <p:nvPr/>
        </p:nvSpPr>
        <p:spPr>
          <a:xfrm>
            <a:off x="1355071" y="3287104"/>
            <a:ext cx="6275079" cy="54481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lnSpc>
                <a:spcPts val="3900"/>
              </a:lnSpc>
              <a:buNone/>
            </a:pPr>
            <a:r>
              <a:rPr lang="es-ES" sz="2000" dirty="0">
                <a:effectLst/>
                <a:latin typeface="FC BARCELONA Semi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Funicular </a:t>
            </a:r>
            <a:r>
              <a:rPr lang="es-ES" sz="1400" dirty="0">
                <a:effectLst/>
                <a:latin typeface="FC BARCELONA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(L2 i L3</a:t>
            </a:r>
            <a:r>
              <a:rPr lang="es-ES" sz="1400" dirty="0">
                <a:latin typeface="FC BARCELONA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s-ES" sz="1400" dirty="0">
              <a:effectLst/>
              <a:latin typeface="FC BARCELONA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FB741BB0-9D5E-3AD4-B91E-D857F8BD3D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592" y="4118070"/>
            <a:ext cx="186830" cy="275797"/>
          </a:xfrm>
          <a:prstGeom prst="rect">
            <a:avLst/>
          </a:prstGeom>
        </p:spPr>
      </p:pic>
      <p:sp>
        <p:nvSpPr>
          <p:cNvPr id="20" name="Marcador de texto 6">
            <a:extLst>
              <a:ext uri="{FF2B5EF4-FFF2-40B4-BE49-F238E27FC236}">
                <a16:creationId xmlns:a16="http://schemas.microsoft.com/office/drawing/2014/main" id="{68E1D7DC-70F0-09AC-91AF-EC0E4032BDA2}"/>
              </a:ext>
            </a:extLst>
          </p:cNvPr>
          <p:cNvSpPr txBox="1">
            <a:spLocks/>
          </p:cNvSpPr>
          <p:nvPr/>
        </p:nvSpPr>
        <p:spPr>
          <a:xfrm>
            <a:off x="1219610" y="3921356"/>
            <a:ext cx="6275079" cy="54481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lnSpc>
                <a:spcPts val="3900"/>
              </a:lnSpc>
              <a:buNone/>
            </a:pPr>
            <a:r>
              <a:rPr lang="es-ES" sz="2000" dirty="0">
                <a:latin typeface="FC BARCELONA Semibold" pitchFamily="2" charset="77"/>
                <a:cs typeface="Times New Roman" panose="02020603050405020304" pitchFamily="18" charset="0"/>
              </a:rPr>
              <a:t>A </a:t>
            </a:r>
            <a:r>
              <a:rPr lang="es-ES" sz="2000" dirty="0" err="1">
                <a:latin typeface="FC BARCELONA Semibold" pitchFamily="2" charset="77"/>
                <a:cs typeface="Times New Roman" panose="02020603050405020304" pitchFamily="18" charset="0"/>
              </a:rPr>
              <a:t>peu</a:t>
            </a:r>
            <a:r>
              <a:rPr lang="es-ES" sz="2000" dirty="0">
                <a:latin typeface="FC BARCELONA Semibold" pitchFamily="2" charset="77"/>
                <a:cs typeface="Times New Roman" panose="02020603050405020304" pitchFamily="18" charset="0"/>
              </a:rPr>
              <a:t> + Escales </a:t>
            </a:r>
            <a:r>
              <a:rPr lang="es-ES" sz="2000" dirty="0" err="1">
                <a:latin typeface="FC BARCELONA Semibold" pitchFamily="2" charset="77"/>
                <a:cs typeface="Times New Roman" panose="02020603050405020304" pitchFamily="18" charset="0"/>
              </a:rPr>
              <a:t>mecàniques</a:t>
            </a:r>
            <a:endParaRPr lang="es-ES" sz="2000" dirty="0">
              <a:latin typeface="FC BARCELONA Semibold" pitchFamily="2" charset="77"/>
              <a:cs typeface="Times New Roman" panose="02020603050405020304" pitchFamily="18" charset="0"/>
            </a:endParaRP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8DEEF1EE-1C7B-4584-2929-23C7D6CBE467}"/>
              </a:ext>
            </a:extLst>
          </p:cNvPr>
          <p:cNvSpPr/>
          <p:nvPr/>
        </p:nvSpPr>
        <p:spPr>
          <a:xfrm>
            <a:off x="498327" y="4568054"/>
            <a:ext cx="481584" cy="481584"/>
          </a:xfrm>
          <a:prstGeom prst="ellipse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86089D82-645F-BF5B-8911-962EC2439B7E}"/>
              </a:ext>
            </a:extLst>
          </p:cNvPr>
          <p:cNvCxnSpPr>
            <a:cxnSpLocks/>
          </p:cNvCxnSpPr>
          <p:nvPr/>
        </p:nvCxnSpPr>
        <p:spPr>
          <a:xfrm flipH="1">
            <a:off x="503279" y="4533655"/>
            <a:ext cx="7769239" cy="0"/>
          </a:xfrm>
          <a:prstGeom prst="line">
            <a:avLst/>
          </a:prstGeom>
          <a:ln w="12700">
            <a:solidFill>
              <a:schemeClr val="bg2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Marcador de texto 6">
            <a:extLst>
              <a:ext uri="{FF2B5EF4-FFF2-40B4-BE49-F238E27FC236}">
                <a16:creationId xmlns:a16="http://schemas.microsoft.com/office/drawing/2014/main" id="{4A7567B7-7C47-6337-30AA-6CD629C0F360}"/>
              </a:ext>
            </a:extLst>
          </p:cNvPr>
          <p:cNvSpPr txBox="1">
            <a:spLocks/>
          </p:cNvSpPr>
          <p:nvPr/>
        </p:nvSpPr>
        <p:spPr>
          <a:xfrm>
            <a:off x="1219609" y="4510148"/>
            <a:ext cx="6644231" cy="54481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lnSpc>
                <a:spcPts val="3900"/>
              </a:lnSpc>
              <a:buNone/>
            </a:pPr>
            <a:r>
              <a:rPr lang="es-ES" sz="2000" dirty="0" err="1">
                <a:latin typeface="FC BARCELONA Semibold" pitchFamily="2" charset="77"/>
                <a:cs typeface="Times New Roman" panose="02020603050405020304" pitchFamily="18" charset="0"/>
              </a:rPr>
              <a:t>Vehicles</a:t>
            </a:r>
            <a:r>
              <a:rPr lang="es-ES" sz="2000" dirty="0">
                <a:latin typeface="FC BARCELONA Semibold" pitchFamily="2" charset="77"/>
                <a:cs typeface="Times New Roman" panose="02020603050405020304" pitchFamily="18" charset="0"/>
              </a:rPr>
              <a:t> de </a:t>
            </a:r>
            <a:r>
              <a:rPr lang="es-ES" sz="2000" dirty="0" err="1">
                <a:latin typeface="FC BARCELONA Semibold" pitchFamily="2" charset="77"/>
                <a:cs typeface="Times New Roman" panose="02020603050405020304" pitchFamily="18" charset="0"/>
              </a:rPr>
              <a:t>Mobilitat</a:t>
            </a:r>
            <a:r>
              <a:rPr lang="es-ES" sz="2000" dirty="0">
                <a:latin typeface="FC BARCELONA Semibold" pitchFamily="2" charset="77"/>
                <a:cs typeface="Times New Roman" panose="02020603050405020304" pitchFamily="18" charset="0"/>
              </a:rPr>
              <a:t> Personal </a:t>
            </a:r>
            <a:r>
              <a:rPr lang="es-ES" sz="1400" dirty="0">
                <a:latin typeface="FC BARCELONA" panose="00000500000000000000" pitchFamily="50" charset="0"/>
                <a:cs typeface="Times New Roman" panose="02020603050405020304" pitchFamily="18" charset="0"/>
              </a:rPr>
              <a:t>(VMP: </a:t>
            </a:r>
            <a:r>
              <a:rPr lang="es-ES" sz="1400" dirty="0" err="1">
                <a:latin typeface="FC BARCELONA" panose="00000500000000000000" pitchFamily="50" charset="0"/>
                <a:cs typeface="Times New Roman" panose="02020603050405020304" pitchFamily="18" charset="0"/>
              </a:rPr>
              <a:t>bicicletes</a:t>
            </a:r>
            <a:r>
              <a:rPr lang="es-ES" sz="1400" dirty="0">
                <a:latin typeface="FC BARCELONA" panose="00000500000000000000" pitchFamily="50" charset="0"/>
                <a:cs typeface="Times New Roman" panose="02020603050405020304" pitchFamily="18" charset="0"/>
              </a:rPr>
              <a:t> i </a:t>
            </a:r>
            <a:r>
              <a:rPr lang="es-ES" sz="1400" dirty="0" err="1">
                <a:latin typeface="FC BARCELONA" panose="00000500000000000000" pitchFamily="50" charset="0"/>
                <a:cs typeface="Times New Roman" panose="02020603050405020304" pitchFamily="18" charset="0"/>
              </a:rPr>
              <a:t>patinets</a:t>
            </a:r>
            <a:r>
              <a:rPr lang="es-ES" sz="1400" dirty="0">
                <a:latin typeface="FC BARCELONA" panose="00000500000000000000" pitchFamily="50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33AA2B5D-9B58-D20F-4661-4CC0A5D582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41" y="4732871"/>
            <a:ext cx="294201" cy="16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11522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Imagen 85" descr="Mapa&#10;&#10;Descripción generada automáticamente">
            <a:extLst>
              <a:ext uri="{FF2B5EF4-FFF2-40B4-BE49-F238E27FC236}">
                <a16:creationId xmlns:a16="http://schemas.microsoft.com/office/drawing/2014/main" id="{3AD6FFD3-1919-6275-2D5D-19A004EE4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0793"/>
            <a:ext cx="9144000" cy="5704345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3BA675C4-2102-96D5-933A-922CBF6D9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465" y="132407"/>
            <a:ext cx="278592" cy="2785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9B49A094-F33B-D1BA-0DAD-331A53254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068" y="1155546"/>
            <a:ext cx="278592" cy="2785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FE2BD57A-F013-C2EF-2A78-996939610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6" y="2500973"/>
            <a:ext cx="278592" cy="2785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FCD3EB1F-1F04-9376-103D-06E44478E641}"/>
              </a:ext>
            </a:extLst>
          </p:cNvPr>
          <p:cNvSpPr txBox="1"/>
          <p:nvPr/>
        </p:nvSpPr>
        <p:spPr>
          <a:xfrm>
            <a:off x="3743026" y="3369441"/>
            <a:ext cx="1186002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100" b="1">
                <a:solidFill>
                  <a:schemeClr val="bg1"/>
                </a:solidFill>
                <a:latin typeface="FC BARCELONA" pitchFamily="2" charset="77"/>
              </a:rPr>
              <a:t>ESTADI OLÍMPIC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2B1D00CE-F3AD-C223-9BC0-4A892421C8F4}"/>
              </a:ext>
            </a:extLst>
          </p:cNvPr>
          <p:cNvSpPr txBox="1"/>
          <p:nvPr/>
        </p:nvSpPr>
        <p:spPr>
          <a:xfrm rot="-4380000">
            <a:off x="-311363" y="1380129"/>
            <a:ext cx="1759997" cy="2539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ES" sz="1050">
                <a:latin typeface="FC BARCELONA" pitchFamily="2" charset="77"/>
              </a:rPr>
              <a:t>Passeig de la Zona Franca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FFE634C4-2900-DA3E-9237-FFC3F27C776B}"/>
              </a:ext>
            </a:extLst>
          </p:cNvPr>
          <p:cNvSpPr txBox="1"/>
          <p:nvPr/>
        </p:nvSpPr>
        <p:spPr>
          <a:xfrm>
            <a:off x="3318132" y="127105"/>
            <a:ext cx="701969" cy="2539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ES" sz="1050">
                <a:latin typeface="FC BARCELONA" pitchFamily="2" charset="77"/>
              </a:rPr>
              <a:t>Gran Via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ADE606EE-E424-E9AD-467B-6E567CB77990}"/>
              </a:ext>
            </a:extLst>
          </p:cNvPr>
          <p:cNvSpPr txBox="1"/>
          <p:nvPr/>
        </p:nvSpPr>
        <p:spPr>
          <a:xfrm rot="2760000">
            <a:off x="5277702" y="735460"/>
            <a:ext cx="701969" cy="2539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ES" sz="1050">
                <a:latin typeface="FC BARCELONA" pitchFamily="2" charset="77"/>
              </a:rPr>
              <a:t>Paral·lel</a:t>
            </a:r>
          </a:p>
        </p:txBody>
      </p:sp>
      <p:grpSp>
        <p:nvGrpSpPr>
          <p:cNvPr id="76" name="Grupo 75">
            <a:extLst>
              <a:ext uri="{FF2B5EF4-FFF2-40B4-BE49-F238E27FC236}">
                <a16:creationId xmlns:a16="http://schemas.microsoft.com/office/drawing/2014/main" id="{D39C7A58-268A-17E3-8B26-EC96A31D0FF9}"/>
              </a:ext>
            </a:extLst>
          </p:cNvPr>
          <p:cNvGrpSpPr/>
          <p:nvPr/>
        </p:nvGrpSpPr>
        <p:grpSpPr>
          <a:xfrm>
            <a:off x="6029863" y="132407"/>
            <a:ext cx="2992018" cy="2647158"/>
            <a:chOff x="6456680" y="1096233"/>
            <a:chExt cx="2992018" cy="2647158"/>
          </a:xfrm>
        </p:grpSpPr>
        <p:sp>
          <p:nvSpPr>
            <p:cNvPr id="46" name="Rectángulo 45">
              <a:extLst>
                <a:ext uri="{FF2B5EF4-FFF2-40B4-BE49-F238E27FC236}">
                  <a16:creationId xmlns:a16="http://schemas.microsoft.com/office/drawing/2014/main" id="{EADF3859-8834-F3F8-5CC1-22932AFE6F0B}"/>
                </a:ext>
              </a:extLst>
            </p:cNvPr>
            <p:cNvSpPr/>
            <p:nvPr/>
          </p:nvSpPr>
          <p:spPr>
            <a:xfrm>
              <a:off x="6456680" y="1096233"/>
              <a:ext cx="2992018" cy="26471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F65386E2-5ECE-2658-82E7-6EB0C859F8F7}"/>
                </a:ext>
              </a:extLst>
            </p:cNvPr>
            <p:cNvSpPr txBox="1"/>
            <p:nvPr/>
          </p:nvSpPr>
          <p:spPr>
            <a:xfrm>
              <a:off x="6963950" y="1706204"/>
              <a:ext cx="24169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dirty="0" err="1">
                  <a:latin typeface="FC BARCELONA" pitchFamily="2" charset="77"/>
                </a:rPr>
                <a:t>Recorregut</a:t>
              </a:r>
              <a:r>
                <a:rPr lang="es-ES" sz="1000" dirty="0">
                  <a:latin typeface="FC BARCELONA" pitchFamily="2" charset="77"/>
                </a:rPr>
                <a:t> </a:t>
              </a:r>
              <a:r>
                <a:rPr lang="es-ES" sz="1000" dirty="0" err="1">
                  <a:latin typeface="FC BARCELONA" pitchFamily="2" charset="77"/>
                </a:rPr>
                <a:t>Llançadora</a:t>
              </a:r>
              <a:r>
                <a:rPr lang="es-ES" sz="1000" dirty="0">
                  <a:latin typeface="FC BARCELONA" pitchFamily="2" charset="77"/>
                </a:rPr>
                <a:t> </a:t>
              </a:r>
              <a:r>
                <a:rPr lang="es-ES" sz="1000" dirty="0" err="1">
                  <a:latin typeface="FC BARCELONA" pitchFamily="2" charset="77"/>
                </a:rPr>
                <a:t>carrer</a:t>
              </a:r>
              <a:r>
                <a:rPr lang="es-ES" sz="1000" dirty="0">
                  <a:latin typeface="FC BARCELONA" pitchFamily="2" charset="77"/>
                </a:rPr>
                <a:t> del </a:t>
              </a:r>
              <a:r>
                <a:rPr lang="es-ES" sz="1000" dirty="0" err="1">
                  <a:latin typeface="FC BARCELONA" pitchFamily="2" charset="77"/>
                </a:rPr>
                <a:t>Foc</a:t>
              </a:r>
              <a:endParaRPr lang="es-ES" sz="1000" dirty="0">
                <a:latin typeface="FC BARCELONA" pitchFamily="2" charset="77"/>
              </a:endParaRPr>
            </a:p>
          </p:txBody>
        </p:sp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AA9C31F3-1B9F-BCD4-73A5-F2C34D4B8F1C}"/>
                </a:ext>
              </a:extLst>
            </p:cNvPr>
            <p:cNvSpPr txBox="1"/>
            <p:nvPr/>
          </p:nvSpPr>
          <p:spPr>
            <a:xfrm>
              <a:off x="6963951" y="1957776"/>
              <a:ext cx="22317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err="1">
                  <a:latin typeface="FC BARCELONA" pitchFamily="2" charset="77"/>
                </a:rPr>
                <a:t>Recorregut</a:t>
              </a:r>
              <a:r>
                <a:rPr lang="es-ES" sz="1000" dirty="0">
                  <a:latin typeface="FC BARCELONA" pitchFamily="2" charset="77"/>
                </a:rPr>
                <a:t> </a:t>
              </a:r>
              <a:r>
                <a:rPr lang="es-ES" sz="1000" dirty="0" err="1">
                  <a:latin typeface="FC BARCELONA" pitchFamily="2" charset="77"/>
                </a:rPr>
                <a:t>Llançadora</a:t>
              </a:r>
              <a:r>
                <a:rPr lang="es-ES" sz="1000" dirty="0">
                  <a:latin typeface="FC BARCELONA" pitchFamily="2" charset="77"/>
                </a:rPr>
                <a:t> </a:t>
              </a:r>
              <a:r>
                <a:rPr lang="es-ES" sz="1000" dirty="0" err="1">
                  <a:latin typeface="FC BARCELONA" pitchFamily="2" charset="77"/>
                </a:rPr>
                <a:t>plaça</a:t>
              </a:r>
              <a:r>
                <a:rPr lang="es-ES" sz="1000" dirty="0">
                  <a:latin typeface="FC BARCELONA" pitchFamily="2" charset="77"/>
                </a:rPr>
                <a:t> </a:t>
              </a:r>
              <a:r>
                <a:rPr lang="es-ES" sz="1000" dirty="0" err="1">
                  <a:latin typeface="FC BARCELONA" pitchFamily="2" charset="77"/>
                </a:rPr>
                <a:t>Espanya</a:t>
              </a:r>
              <a:endParaRPr lang="es-ES" sz="1000" dirty="0">
                <a:latin typeface="FC BARCELONA" pitchFamily="2" charset="77"/>
              </a:endParaRPr>
            </a:p>
          </p:txBody>
        </p:sp>
        <p:cxnSp>
          <p:nvCxnSpPr>
            <p:cNvPr id="52" name="Conector recto 51">
              <a:extLst>
                <a:ext uri="{FF2B5EF4-FFF2-40B4-BE49-F238E27FC236}">
                  <a16:creationId xmlns:a16="http://schemas.microsoft.com/office/drawing/2014/main" id="{B891D121-CBD6-A73F-9E7B-DCC502753F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78056" y="1826245"/>
              <a:ext cx="266589" cy="3070"/>
            </a:xfrm>
            <a:prstGeom prst="line">
              <a:avLst/>
            </a:prstGeom>
            <a:ln w="34925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cto 52">
              <a:extLst>
                <a:ext uri="{FF2B5EF4-FFF2-40B4-BE49-F238E27FC236}">
                  <a16:creationId xmlns:a16="http://schemas.microsoft.com/office/drawing/2014/main" id="{61E97428-F22E-8BEC-DD3B-79354D489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12190" y="2080888"/>
              <a:ext cx="225758" cy="0"/>
            </a:xfrm>
            <a:prstGeom prst="line">
              <a:avLst/>
            </a:prstGeom>
            <a:ln w="34925">
              <a:solidFill>
                <a:srgbClr val="004EDB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Imagen 58">
              <a:extLst>
                <a:ext uri="{FF2B5EF4-FFF2-40B4-BE49-F238E27FC236}">
                  <a16:creationId xmlns:a16="http://schemas.microsoft.com/office/drawing/2014/main" id="{4E049000-BD8A-8BC3-4C6F-FBF4AC572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12191" y="2258668"/>
              <a:ext cx="225756" cy="225756"/>
            </a:xfrm>
            <a:prstGeom prst="rect">
              <a:avLst/>
            </a:prstGeom>
            <a:effectLst/>
          </p:spPr>
        </p:pic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8AD892F4-6767-B2B2-91C3-531F9F53436D}"/>
                </a:ext>
              </a:extLst>
            </p:cNvPr>
            <p:cNvSpPr txBox="1"/>
            <p:nvPr/>
          </p:nvSpPr>
          <p:spPr>
            <a:xfrm>
              <a:off x="6963951" y="2237026"/>
              <a:ext cx="8467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>
                  <a:latin typeface="FC BARCELONA" pitchFamily="2" charset="77"/>
                </a:rPr>
                <a:t>Llançadores</a:t>
              </a:r>
            </a:p>
          </p:txBody>
        </p:sp>
        <p:cxnSp>
          <p:nvCxnSpPr>
            <p:cNvPr id="73" name="Conector recto 72">
              <a:extLst>
                <a:ext uri="{FF2B5EF4-FFF2-40B4-BE49-F238E27FC236}">
                  <a16:creationId xmlns:a16="http://schemas.microsoft.com/office/drawing/2014/main" id="{44B02AC9-A1F5-224C-5960-7BBCE1EF5F3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91774" y="3011341"/>
              <a:ext cx="266589" cy="3070"/>
            </a:xfrm>
            <a:prstGeom prst="line">
              <a:avLst/>
            </a:prstGeom>
            <a:ln w="34925">
              <a:solidFill>
                <a:schemeClr val="accent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CuadroTexto 73">
              <a:extLst>
                <a:ext uri="{FF2B5EF4-FFF2-40B4-BE49-F238E27FC236}">
                  <a16:creationId xmlns:a16="http://schemas.microsoft.com/office/drawing/2014/main" id="{0967A967-A457-78A5-077F-0C665B995696}"/>
                </a:ext>
              </a:extLst>
            </p:cNvPr>
            <p:cNvSpPr txBox="1"/>
            <p:nvPr/>
          </p:nvSpPr>
          <p:spPr>
            <a:xfrm>
              <a:off x="6944645" y="2856437"/>
              <a:ext cx="17123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latin typeface="FC BARCELONA" pitchFamily="2" charset="77"/>
                </a:rPr>
                <a:t>Zona </a:t>
              </a:r>
              <a:r>
                <a:rPr lang="es-ES" sz="1000" dirty="0" err="1">
                  <a:latin typeface="FC BARCELONA" pitchFamily="2" charset="77"/>
                </a:rPr>
                <a:t>zero</a:t>
              </a:r>
              <a:r>
                <a:rPr lang="es-ES" sz="1000" dirty="0">
                  <a:latin typeface="FC BARCELONA" pitchFamily="2" charset="77"/>
                </a:rPr>
                <a:t> de </a:t>
              </a:r>
              <a:r>
                <a:rPr lang="es-ES" sz="1000" dirty="0" err="1">
                  <a:latin typeface="FC BARCELONA" pitchFamily="2" charset="77"/>
                </a:rPr>
                <a:t>seguretat</a:t>
              </a:r>
              <a:br>
                <a:rPr lang="es-ES" sz="1000" dirty="0">
                  <a:latin typeface="FC BARCELONA" pitchFamily="2" charset="77"/>
                </a:rPr>
              </a:br>
              <a:r>
                <a:rPr lang="es-ES" sz="1000" dirty="0">
                  <a:latin typeface="FC BARCELONA" pitchFamily="2" charset="77"/>
                </a:rPr>
                <a:t>(prohibida tota la </a:t>
              </a:r>
              <a:r>
                <a:rPr lang="es-ES" sz="1000" dirty="0" err="1">
                  <a:latin typeface="FC BARCELONA" pitchFamily="2" charset="77"/>
                </a:rPr>
                <a:t>circulació</a:t>
              </a:r>
              <a:r>
                <a:rPr lang="es-ES" sz="1000" dirty="0">
                  <a:latin typeface="FC BARCELONA" pitchFamily="2" charset="77"/>
                </a:rPr>
                <a:t>)</a:t>
              </a:r>
            </a:p>
          </p:txBody>
        </p:sp>
        <p:sp>
          <p:nvSpPr>
            <p:cNvPr id="87" name="CuadroTexto 86">
              <a:extLst>
                <a:ext uri="{FF2B5EF4-FFF2-40B4-BE49-F238E27FC236}">
                  <a16:creationId xmlns:a16="http://schemas.microsoft.com/office/drawing/2014/main" id="{9E73FE73-6885-DDE4-CBB0-EB681F6654BF}"/>
                </a:ext>
              </a:extLst>
            </p:cNvPr>
            <p:cNvSpPr txBox="1"/>
            <p:nvPr/>
          </p:nvSpPr>
          <p:spPr>
            <a:xfrm>
              <a:off x="6948018" y="2592238"/>
              <a:ext cx="22635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dirty="0" err="1">
                  <a:latin typeface="FC BARCELONA" pitchFamily="2" charset="77"/>
                </a:rPr>
                <a:t>Perímetre</a:t>
              </a:r>
              <a:r>
                <a:rPr lang="es-ES" sz="1000" dirty="0">
                  <a:latin typeface="FC BARCELONA" pitchFamily="2" charset="77"/>
                </a:rPr>
                <a:t> de </a:t>
              </a:r>
              <a:r>
                <a:rPr lang="es-ES" sz="1000" dirty="0" err="1">
                  <a:latin typeface="FC BARCELONA" pitchFamily="2" charset="77"/>
                </a:rPr>
                <a:t>l'estadi</a:t>
              </a:r>
              <a:endParaRPr lang="es-ES" sz="1000" dirty="0">
                <a:latin typeface="FC BARCELONA" pitchFamily="2" charset="77"/>
              </a:endParaRPr>
            </a:p>
          </p:txBody>
        </p:sp>
      </p:grpSp>
      <p:sp>
        <p:nvSpPr>
          <p:cNvPr id="77" name="Marcador de texto 6">
            <a:extLst>
              <a:ext uri="{FF2B5EF4-FFF2-40B4-BE49-F238E27FC236}">
                <a16:creationId xmlns:a16="http://schemas.microsoft.com/office/drawing/2014/main" id="{59573C8E-8C86-827D-3A53-185B6D1853DA}"/>
              </a:ext>
            </a:extLst>
          </p:cNvPr>
          <p:cNvSpPr txBox="1">
            <a:spLocks/>
          </p:cNvSpPr>
          <p:nvPr/>
        </p:nvSpPr>
        <p:spPr>
          <a:xfrm>
            <a:off x="6186114" y="254063"/>
            <a:ext cx="1094613" cy="3614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srgbClr val="154284"/>
                </a:solidFill>
                <a:effectLst/>
                <a:uLnTx/>
                <a:uFillTx/>
                <a:latin typeface="FC BARCELONA" panose="00000500000000000000" pitchFamily="50" charset="0"/>
                <a:ea typeface="+mn-ea"/>
                <a:cs typeface="+mn-cs"/>
              </a:rPr>
              <a:t>MAPA</a:t>
            </a: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00BD0035-1312-22CA-95B8-9014E4ED80A1}"/>
              </a:ext>
            </a:extLst>
          </p:cNvPr>
          <p:cNvSpPr txBox="1"/>
          <p:nvPr/>
        </p:nvSpPr>
        <p:spPr>
          <a:xfrm>
            <a:off x="715799" y="3235251"/>
            <a:ext cx="828796" cy="7386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s-ES" sz="1050" b="1" dirty="0">
                <a:solidFill>
                  <a:srgbClr val="FF0000"/>
                </a:solidFill>
                <a:latin typeface="FC BARCELONA" pitchFamily="2" charset="77"/>
              </a:rPr>
              <a:t>Carril reversible al </a:t>
            </a:r>
            <a:r>
              <a:rPr lang="es-ES" sz="1050" b="1" dirty="0" err="1">
                <a:solidFill>
                  <a:srgbClr val="FF0000"/>
                </a:solidFill>
                <a:latin typeface="FC BARCELONA" pitchFamily="2" charset="77"/>
              </a:rPr>
              <a:t>carrer</a:t>
            </a:r>
            <a:r>
              <a:rPr lang="es-ES" sz="1050" b="1" dirty="0">
                <a:solidFill>
                  <a:srgbClr val="FF0000"/>
                </a:solidFill>
                <a:latin typeface="FC BARCELONA" pitchFamily="2" charset="77"/>
              </a:rPr>
              <a:t> del </a:t>
            </a:r>
            <a:r>
              <a:rPr lang="es-ES" sz="1050" b="1" dirty="0" err="1">
                <a:solidFill>
                  <a:srgbClr val="FF0000"/>
                </a:solidFill>
                <a:latin typeface="FC BARCELONA" pitchFamily="2" charset="77"/>
              </a:rPr>
              <a:t>Foc</a:t>
            </a:r>
            <a:endParaRPr lang="es-ES" sz="1050" b="1" dirty="0">
              <a:solidFill>
                <a:srgbClr val="FF0000"/>
              </a:solidFill>
              <a:latin typeface="FC BARCELONA" pitchFamily="2" charset="77"/>
            </a:endParaRPr>
          </a:p>
        </p:txBody>
      </p:sp>
      <p:cxnSp>
        <p:nvCxnSpPr>
          <p:cNvPr id="81" name="Conector angular 80">
            <a:extLst>
              <a:ext uri="{FF2B5EF4-FFF2-40B4-BE49-F238E27FC236}">
                <a16:creationId xmlns:a16="http://schemas.microsoft.com/office/drawing/2014/main" id="{20F868E3-FDE5-CBEE-883A-B7FD23AFEF82}"/>
              </a:ext>
            </a:extLst>
          </p:cNvPr>
          <p:cNvCxnSpPr>
            <a:cxnSpLocks/>
          </p:cNvCxnSpPr>
          <p:nvPr/>
        </p:nvCxnSpPr>
        <p:spPr>
          <a:xfrm rot="16200000" flipV="1">
            <a:off x="910439" y="3001094"/>
            <a:ext cx="443059" cy="2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ángulo redondeado 87">
            <a:extLst>
              <a:ext uri="{FF2B5EF4-FFF2-40B4-BE49-F238E27FC236}">
                <a16:creationId xmlns:a16="http://schemas.microsoft.com/office/drawing/2014/main" id="{B036424B-DA3F-D704-48BA-2073DE7AA948}"/>
              </a:ext>
            </a:extLst>
          </p:cNvPr>
          <p:cNvSpPr/>
          <p:nvPr/>
        </p:nvSpPr>
        <p:spPr>
          <a:xfrm>
            <a:off x="6285373" y="1667716"/>
            <a:ext cx="232455" cy="162891"/>
          </a:xfrm>
          <a:prstGeom prst="roundRect">
            <a:avLst/>
          </a:prstGeom>
          <a:solidFill>
            <a:srgbClr val="B4B7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4019744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Marcador de texto 6">
            <a:extLst>
              <a:ext uri="{FF2B5EF4-FFF2-40B4-BE49-F238E27FC236}">
                <a16:creationId xmlns:a16="http://schemas.microsoft.com/office/drawing/2014/main" id="{774CB520-7400-26CD-670A-88821E597793}"/>
              </a:ext>
            </a:extLst>
          </p:cNvPr>
          <p:cNvSpPr txBox="1">
            <a:spLocks/>
          </p:cNvSpPr>
          <p:nvPr/>
        </p:nvSpPr>
        <p:spPr>
          <a:xfrm>
            <a:off x="368567" y="181788"/>
            <a:ext cx="7606731" cy="53783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srgbClr val="154284"/>
                </a:solidFill>
                <a:effectLst/>
                <a:uLnTx/>
                <a:uFillTx/>
                <a:latin typeface="FC BARCELONA" panose="00000500000000000000" pitchFamily="50" charset="0"/>
                <a:ea typeface="+mn-ea"/>
                <a:cs typeface="+mn-cs"/>
              </a:rPr>
              <a:t>MESURES PREVENTIVES</a:t>
            </a:r>
          </a:p>
        </p:txBody>
      </p:sp>
      <p:sp>
        <p:nvSpPr>
          <p:cNvPr id="2" name="Marcador de texto 6">
            <a:extLst>
              <a:ext uri="{FF2B5EF4-FFF2-40B4-BE49-F238E27FC236}">
                <a16:creationId xmlns:a16="http://schemas.microsoft.com/office/drawing/2014/main" id="{E228F0F4-29A1-6B63-864C-F2BC9F0834CE}"/>
              </a:ext>
            </a:extLst>
          </p:cNvPr>
          <p:cNvSpPr txBox="1">
            <a:spLocks/>
          </p:cNvSpPr>
          <p:nvPr/>
        </p:nvSpPr>
        <p:spPr>
          <a:xfrm>
            <a:off x="234315" y="1090054"/>
            <a:ext cx="8433568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 baseline="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>
              <a:solidFill>
                <a:schemeClr val="accent4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FCEEB0F-594E-F227-2B0E-FD6F2ADE77B5}"/>
              </a:ext>
            </a:extLst>
          </p:cNvPr>
          <p:cNvSpPr/>
          <p:nvPr/>
        </p:nvSpPr>
        <p:spPr>
          <a:xfrm>
            <a:off x="765672" y="981000"/>
            <a:ext cx="7502486" cy="3072446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F1BC550-B059-FC41-26D3-A9A16FCEAAA0}"/>
              </a:ext>
            </a:extLst>
          </p:cNvPr>
          <p:cNvSpPr txBox="1"/>
          <p:nvPr/>
        </p:nvSpPr>
        <p:spPr>
          <a:xfrm>
            <a:off x="991646" y="1152095"/>
            <a:ext cx="6983652" cy="2968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lvl="3" indent="-18000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accent2"/>
                </a:solidFill>
                <a:latin typeface="FC BARCELONA" pitchFamily="2" charset="77"/>
              </a:rPr>
              <a:t>El </a:t>
            </a:r>
            <a:r>
              <a:rPr lang="es-ES" sz="1400" b="1" dirty="0" err="1">
                <a:solidFill>
                  <a:schemeClr val="accent2"/>
                </a:solidFill>
                <a:latin typeface="FC BARCELONA" pitchFamily="2" charset="77"/>
              </a:rPr>
              <a:t>carrer</a:t>
            </a:r>
            <a:r>
              <a:rPr lang="es-ES" sz="1400" b="1" dirty="0">
                <a:solidFill>
                  <a:schemeClr val="accent2"/>
                </a:solidFill>
                <a:latin typeface="FC BARCELONA" pitchFamily="2" charset="77"/>
              </a:rPr>
              <a:t> del </a:t>
            </a:r>
            <a:r>
              <a:rPr lang="es-ES" sz="1400" b="1" dirty="0" err="1">
                <a:solidFill>
                  <a:schemeClr val="accent2"/>
                </a:solidFill>
                <a:latin typeface="FC BARCELONA" pitchFamily="2" charset="77"/>
              </a:rPr>
              <a:t>Foc</a:t>
            </a:r>
            <a:r>
              <a:rPr lang="es-ES" sz="1400" b="1" dirty="0">
                <a:solidFill>
                  <a:schemeClr val="accent2"/>
                </a:solidFill>
                <a:latin typeface="FC BARCELONA" pitchFamily="2" charset="77"/>
              </a:rPr>
              <a:t> </a:t>
            </a:r>
            <a:r>
              <a:rPr lang="es-ES" sz="1400" b="1" dirty="0" err="1">
                <a:solidFill>
                  <a:schemeClr val="accent2"/>
                </a:solidFill>
                <a:latin typeface="FC BARCELONA" pitchFamily="2" charset="77"/>
              </a:rPr>
              <a:t>serà</a:t>
            </a:r>
            <a:r>
              <a:rPr lang="es-ES" sz="1400" b="1" dirty="0">
                <a:solidFill>
                  <a:schemeClr val="accent2"/>
                </a:solidFill>
                <a:latin typeface="FC BARCELONA" pitchFamily="2" charset="77"/>
              </a:rPr>
              <a:t> reversible</a:t>
            </a:r>
            <a:r>
              <a:rPr lang="es-ES" sz="1400" dirty="0">
                <a:latin typeface="FC BARCELONA" pitchFamily="2" charset="77"/>
              </a:rPr>
              <a:t>:  Puja a </a:t>
            </a:r>
            <a:r>
              <a:rPr lang="es-ES" sz="1400" dirty="0" err="1">
                <a:latin typeface="FC BARCELONA" pitchFamily="2" charset="77"/>
              </a:rPr>
              <a:t>l’estadi</a:t>
            </a:r>
            <a:r>
              <a:rPr lang="es-ES" sz="1400" dirty="0">
                <a:latin typeface="FC BARCELONA" pitchFamily="2" charset="77"/>
              </a:rPr>
              <a:t>, des del </a:t>
            </a:r>
            <a:r>
              <a:rPr lang="es-ES" sz="1400" dirty="0" err="1">
                <a:latin typeface="FC BARCELONA" pitchFamily="2" charset="77"/>
              </a:rPr>
              <a:t>passeig</a:t>
            </a:r>
            <a:r>
              <a:rPr lang="es-ES" sz="1400" dirty="0">
                <a:latin typeface="FC BARCELONA" pitchFamily="2" charset="77"/>
              </a:rPr>
              <a:t> de la Zona Franca i que continua </a:t>
            </a:r>
            <a:r>
              <a:rPr lang="es-ES" sz="1400" dirty="0" err="1">
                <a:latin typeface="FC BARCELONA" pitchFamily="2" charset="77"/>
              </a:rPr>
              <a:t>fins</a:t>
            </a:r>
            <a:r>
              <a:rPr lang="es-ES" sz="1400" dirty="0">
                <a:latin typeface="FC BARCELONA" pitchFamily="2" charset="77"/>
              </a:rPr>
              <a:t> al </a:t>
            </a:r>
            <a:r>
              <a:rPr lang="es-ES" sz="1400" dirty="0" err="1">
                <a:latin typeface="FC BARCELONA" pitchFamily="2" charset="77"/>
              </a:rPr>
              <a:t>recinte</a:t>
            </a:r>
            <a:r>
              <a:rPr lang="es-ES" sz="1400" dirty="0">
                <a:latin typeface="FC BARCELONA" pitchFamily="2" charset="77"/>
              </a:rPr>
              <a:t> de la </a:t>
            </a:r>
            <a:r>
              <a:rPr lang="es-ES" sz="1400" dirty="0" err="1">
                <a:latin typeface="FC BARCELONA" pitchFamily="2" charset="77"/>
              </a:rPr>
              <a:t>Fira</a:t>
            </a:r>
            <a:r>
              <a:rPr lang="es-ES" sz="1400" dirty="0">
                <a:latin typeface="FC BARCELONA" pitchFamily="2" charset="77"/>
              </a:rPr>
              <a:t> a l’Hospitalet de Llobregat.</a:t>
            </a:r>
          </a:p>
          <a:p>
            <a:pPr marL="922950" lvl="4" indent="-285750">
              <a:lnSpc>
                <a:spcPct val="150000"/>
              </a:lnSpc>
              <a:buClr>
                <a:schemeClr val="accent5"/>
              </a:buClr>
              <a:buFont typeface="Courier New" panose="02070309020205020404" pitchFamily="49" charset="0"/>
              <a:buChar char="o"/>
            </a:pPr>
            <a:r>
              <a:rPr lang="es-ES" sz="1400" dirty="0" err="1">
                <a:latin typeface="FC BARCELONA" pitchFamily="2" charset="77"/>
              </a:rPr>
              <a:t>Els</a:t>
            </a:r>
            <a:r>
              <a:rPr lang="es-ES" sz="1400" dirty="0">
                <a:latin typeface="FC BARCELONA" pitchFamily="2" charset="77"/>
              </a:rPr>
              <a:t> </a:t>
            </a:r>
            <a:r>
              <a:rPr lang="es-ES" sz="1400" dirty="0" err="1">
                <a:latin typeface="FC BARCELONA" pitchFamily="2" charset="77"/>
              </a:rPr>
              <a:t>carrils</a:t>
            </a:r>
            <a:r>
              <a:rPr lang="es-ES" sz="1400" dirty="0">
                <a:latin typeface="FC BARCELONA" pitchFamily="2" charset="77"/>
              </a:rPr>
              <a:t> bus del </a:t>
            </a:r>
            <a:r>
              <a:rPr lang="es-ES" sz="1400" dirty="0" err="1">
                <a:latin typeface="FC BARCELONA" pitchFamily="2" charset="77"/>
              </a:rPr>
              <a:t>passeig</a:t>
            </a:r>
            <a:r>
              <a:rPr lang="es-ES" sz="1400" dirty="0">
                <a:latin typeface="FC BARCELONA" pitchFamily="2" charset="77"/>
              </a:rPr>
              <a:t> </a:t>
            </a:r>
            <a:r>
              <a:rPr lang="es-ES" sz="1400" dirty="0" err="1">
                <a:latin typeface="FC BARCELONA" pitchFamily="2" charset="77"/>
              </a:rPr>
              <a:t>tindran</a:t>
            </a:r>
            <a:r>
              <a:rPr lang="es-ES" sz="1400" dirty="0">
                <a:latin typeface="FC BARCELONA" pitchFamily="2" charset="77"/>
              </a:rPr>
              <a:t> </a:t>
            </a:r>
            <a:r>
              <a:rPr lang="es-ES" sz="1400" dirty="0" err="1">
                <a:latin typeface="FC BARCELONA" pitchFamily="2" charset="77"/>
              </a:rPr>
              <a:t>horaris</a:t>
            </a:r>
            <a:r>
              <a:rPr lang="es-ES" sz="1400" dirty="0">
                <a:latin typeface="FC BARCELONA" pitchFamily="2" charset="77"/>
              </a:rPr>
              <a:t> per facilitar la </a:t>
            </a:r>
            <a:r>
              <a:rPr lang="es-ES" sz="1400" dirty="0" err="1">
                <a:latin typeface="FC BARCELONA" pitchFamily="2" charset="77"/>
              </a:rPr>
              <a:t>fluïdesa</a:t>
            </a:r>
            <a:r>
              <a:rPr lang="es-ES" sz="1400" dirty="0">
                <a:latin typeface="FC BARCELONA" pitchFamily="2" charset="77"/>
              </a:rPr>
              <a:t> de la </a:t>
            </a:r>
            <a:r>
              <a:rPr lang="es-ES" sz="1400" dirty="0" err="1">
                <a:latin typeface="FC BARCELONA" pitchFamily="2" charset="77"/>
              </a:rPr>
              <a:t>circulació</a:t>
            </a:r>
            <a:r>
              <a:rPr lang="es-ES" sz="1400" dirty="0">
                <a:latin typeface="FC BARCELONA" pitchFamily="2" charset="77"/>
              </a:rPr>
              <a:t>.</a:t>
            </a:r>
          </a:p>
          <a:p>
            <a:pPr marL="922950" lvl="4" indent="-285750">
              <a:lnSpc>
                <a:spcPct val="150000"/>
              </a:lnSpc>
              <a:buClr>
                <a:schemeClr val="accent5"/>
              </a:buClr>
              <a:buFont typeface="Courier New" panose="02070309020205020404" pitchFamily="49" charset="0"/>
              <a:buChar char="o"/>
            </a:pPr>
            <a:r>
              <a:rPr lang="es-ES" sz="1400" dirty="0" err="1">
                <a:latin typeface="FC BARCELONA" pitchFamily="2" charset="77"/>
              </a:rPr>
              <a:t>S’instal·laran</a:t>
            </a:r>
            <a:r>
              <a:rPr lang="es-ES" sz="1400" dirty="0">
                <a:latin typeface="FC BARCELONA" pitchFamily="2" charset="77"/>
              </a:rPr>
              <a:t> </a:t>
            </a:r>
            <a:r>
              <a:rPr lang="es-ES" sz="1400" dirty="0" err="1">
                <a:latin typeface="FC BARCELONA" pitchFamily="2" charset="77"/>
              </a:rPr>
              <a:t>semàfors</a:t>
            </a:r>
            <a:r>
              <a:rPr lang="es-ES" sz="1400" dirty="0">
                <a:latin typeface="FC BARCELONA" pitchFamily="2" charset="77"/>
              </a:rPr>
              <a:t> </a:t>
            </a:r>
            <a:r>
              <a:rPr lang="es-ES" sz="1400" dirty="0" err="1">
                <a:latin typeface="FC BARCELONA" pitchFamily="2" charset="77"/>
              </a:rPr>
              <a:t>amb</a:t>
            </a:r>
            <a:r>
              <a:rPr lang="es-ES" sz="1400" dirty="0">
                <a:latin typeface="FC BARCELONA" pitchFamily="2" charset="77"/>
              </a:rPr>
              <a:t> </a:t>
            </a:r>
            <a:r>
              <a:rPr lang="es-ES" sz="1400" dirty="0" err="1">
                <a:latin typeface="FC BARCELONA" pitchFamily="2" charset="77"/>
              </a:rPr>
              <a:t>senyalització</a:t>
            </a:r>
            <a:r>
              <a:rPr lang="es-ES" sz="1400" dirty="0">
                <a:latin typeface="FC BARCELONA" pitchFamily="2" charset="77"/>
              </a:rPr>
              <a:t> variable per al </a:t>
            </a:r>
            <a:r>
              <a:rPr lang="es-ES" sz="1400" dirty="0" err="1">
                <a:latin typeface="FC BARCELONA" pitchFamily="2" charset="77"/>
              </a:rPr>
              <a:t>trànsit</a:t>
            </a:r>
            <a:r>
              <a:rPr lang="es-ES" sz="1400" dirty="0">
                <a:latin typeface="FC BARCELONA" pitchFamily="2" charset="77"/>
              </a:rPr>
              <a:t> i també hi </a:t>
            </a:r>
            <a:r>
              <a:rPr lang="es-ES" sz="1400" dirty="0" err="1">
                <a:latin typeface="FC BARCELONA" pitchFamily="2" charset="77"/>
              </a:rPr>
              <a:t>haurà</a:t>
            </a:r>
            <a:r>
              <a:rPr lang="es-ES" sz="1400" dirty="0">
                <a:latin typeface="FC BARCELONA" pitchFamily="2" charset="77"/>
              </a:rPr>
              <a:t> </a:t>
            </a:r>
            <a:r>
              <a:rPr lang="es-ES" sz="1400" dirty="0" err="1">
                <a:latin typeface="FC BARCELONA" pitchFamily="2" charset="77"/>
              </a:rPr>
              <a:t>agents</a:t>
            </a:r>
            <a:r>
              <a:rPr lang="es-ES" sz="1400" dirty="0">
                <a:latin typeface="FC BARCELONA" pitchFamily="2" charset="77"/>
              </a:rPr>
              <a:t> de la </a:t>
            </a:r>
            <a:r>
              <a:rPr lang="es-ES" sz="1400" dirty="0" err="1">
                <a:latin typeface="FC BARCELONA" pitchFamily="2" charset="77"/>
              </a:rPr>
              <a:t>Guàrdia</a:t>
            </a:r>
            <a:r>
              <a:rPr lang="es-ES" sz="1400" dirty="0">
                <a:latin typeface="FC BARCELONA" pitchFamily="2" charset="77"/>
              </a:rPr>
              <a:t> Urbana.</a:t>
            </a:r>
          </a:p>
          <a:p>
            <a:pPr marL="465750" lvl="3" indent="-28575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ca-ES" sz="1400" dirty="0">
                <a:latin typeface="FC BARCELONA" pitchFamily="2" charset="77"/>
              </a:rPr>
              <a:t>Millora de la </a:t>
            </a:r>
            <a:r>
              <a:rPr lang="ca-ES" sz="1400" b="1" dirty="0">
                <a:solidFill>
                  <a:schemeClr val="accent2"/>
                </a:solidFill>
                <a:latin typeface="FC BARCELONA" pitchFamily="2" charset="77"/>
              </a:rPr>
              <a:t>il·luminació i de la qualitat dels itineraris</a:t>
            </a:r>
            <a:r>
              <a:rPr lang="ca-ES" sz="1400" dirty="0">
                <a:latin typeface="FC BARCELONA" pitchFamily="2" charset="77"/>
              </a:rPr>
              <a:t>. </a:t>
            </a:r>
          </a:p>
          <a:p>
            <a:pPr marL="465750" lvl="3" indent="-28575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ca-ES" sz="1400" dirty="0">
                <a:latin typeface="FC BARCELONA" pitchFamily="2" charset="77"/>
              </a:rPr>
              <a:t>Millora dels itineraris per a vianants amb </a:t>
            </a:r>
            <a:r>
              <a:rPr lang="ca-ES" sz="1400" b="1" dirty="0">
                <a:solidFill>
                  <a:schemeClr val="accent2"/>
                </a:solidFill>
                <a:latin typeface="FC BARCELONA" pitchFamily="2" charset="77"/>
              </a:rPr>
              <a:t>senyals informatius dels recorreguts</a:t>
            </a:r>
            <a:r>
              <a:rPr lang="ca-ES" sz="1400" dirty="0">
                <a:latin typeface="FC BARCELONA" pitchFamily="2" charset="77"/>
              </a:rPr>
              <a:t>.</a:t>
            </a:r>
          </a:p>
          <a:p>
            <a:pPr marL="360000" lvl="3" indent="-18000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lang="ca-ES" sz="1400" dirty="0">
              <a:latin typeface="FC BARCELON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63376416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Marcador de texto 6">
            <a:extLst>
              <a:ext uri="{FF2B5EF4-FFF2-40B4-BE49-F238E27FC236}">
                <a16:creationId xmlns:a16="http://schemas.microsoft.com/office/drawing/2014/main" id="{774CB520-7400-26CD-670A-88821E597793}"/>
              </a:ext>
            </a:extLst>
          </p:cNvPr>
          <p:cNvSpPr txBox="1">
            <a:spLocks/>
          </p:cNvSpPr>
          <p:nvPr/>
        </p:nvSpPr>
        <p:spPr>
          <a:xfrm>
            <a:off x="368567" y="181788"/>
            <a:ext cx="7606731" cy="53783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srgbClr val="154284"/>
                </a:solidFill>
                <a:effectLst/>
                <a:uLnTx/>
                <a:uFillTx/>
                <a:latin typeface="FC BARCELONA" panose="00000500000000000000" pitchFamily="50" charset="0"/>
                <a:ea typeface="+mn-ea"/>
                <a:cs typeface="+mn-cs"/>
              </a:rPr>
              <a:t>INVERSIÓ ECONÒMICA DEL PLA DE MOBILITAT</a:t>
            </a:r>
          </a:p>
        </p:txBody>
      </p:sp>
      <p:sp>
        <p:nvSpPr>
          <p:cNvPr id="2" name="Marcador de texto 6">
            <a:extLst>
              <a:ext uri="{FF2B5EF4-FFF2-40B4-BE49-F238E27FC236}">
                <a16:creationId xmlns:a16="http://schemas.microsoft.com/office/drawing/2014/main" id="{5F77DDAA-A376-0954-7C3E-F69B10FD0D8C}"/>
              </a:ext>
            </a:extLst>
          </p:cNvPr>
          <p:cNvSpPr txBox="1">
            <a:spLocks/>
          </p:cNvSpPr>
          <p:nvPr/>
        </p:nvSpPr>
        <p:spPr>
          <a:xfrm>
            <a:off x="1106844" y="2281951"/>
            <a:ext cx="7681281" cy="219119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indent="-285750">
              <a:buClr>
                <a:schemeClr val="accent2"/>
              </a:buClr>
            </a:pPr>
            <a:r>
              <a:rPr lang="ca-ES" sz="2800" dirty="0">
                <a:latin typeface="FC BARCELONA" pitchFamily="2" charset="77"/>
                <a:cs typeface="Times New Roman" panose="02020603050405020304" pitchFamily="18" charset="0"/>
              </a:rPr>
              <a:t>Dels quals l’Ajuntament aportarà </a:t>
            </a:r>
            <a:r>
              <a:rPr lang="ca-ES" sz="2800" b="1" dirty="0">
                <a:solidFill>
                  <a:schemeClr val="accent2"/>
                </a:solidFill>
                <a:latin typeface="FC BARCELONA" pitchFamily="2" charset="77"/>
                <a:cs typeface="Times New Roman" panose="02020603050405020304" pitchFamily="18" charset="0"/>
              </a:rPr>
              <a:t>2.578.000 €</a:t>
            </a:r>
            <a:endParaRPr lang="es-ES" sz="2800" b="1" dirty="0">
              <a:solidFill>
                <a:schemeClr val="accent2"/>
              </a:solidFill>
              <a:latin typeface="FC BARCELONA" pitchFamily="2" charset="77"/>
              <a:cs typeface="Times New Roman" panose="02020603050405020304" pitchFamily="18" charset="0"/>
            </a:endParaRPr>
          </a:p>
          <a:p>
            <a:pPr marL="400050" indent="-285750">
              <a:buClr>
                <a:schemeClr val="accent2"/>
              </a:buClr>
            </a:pPr>
            <a:r>
              <a:rPr lang="es-ES" sz="2800" dirty="0">
                <a:latin typeface="FC BARCELONA" pitchFamily="2" charset="77"/>
                <a:cs typeface="Times New Roman" panose="02020603050405020304" pitchFamily="18" charset="0"/>
              </a:rPr>
              <a:t>El </a:t>
            </a:r>
            <a:r>
              <a:rPr lang="ca-ES" sz="2800" dirty="0">
                <a:latin typeface="FC BARCELONA" pitchFamily="2" charset="77"/>
                <a:cs typeface="Times New Roman" panose="02020603050405020304" pitchFamily="18" charset="0"/>
              </a:rPr>
              <a:t>Club aporta </a:t>
            </a:r>
            <a:r>
              <a:rPr lang="ca-ES" sz="2800" b="1" dirty="0">
                <a:solidFill>
                  <a:schemeClr val="accent2"/>
                </a:solidFill>
                <a:latin typeface="FC BARCELONA" pitchFamily="2" charset="77"/>
                <a:cs typeface="Times New Roman" panose="02020603050405020304" pitchFamily="18" charset="0"/>
              </a:rPr>
              <a:t>3.321.100 €</a:t>
            </a:r>
          </a:p>
          <a:p>
            <a:pPr marL="800100" lvl="1">
              <a:buClr>
                <a:schemeClr val="accent5"/>
              </a:buClr>
              <a:buFont typeface="Courier New" panose="02070309020205020404" pitchFamily="49" charset="0"/>
              <a:buChar char="o"/>
            </a:pPr>
            <a:r>
              <a:rPr lang="ca-ES" sz="1800" dirty="0">
                <a:effectLst/>
                <a:latin typeface="FC BARCELONA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Inversió: </a:t>
            </a:r>
            <a:r>
              <a:rPr lang="ca-ES" sz="1800" b="1" dirty="0">
                <a:solidFill>
                  <a:schemeClr val="accent2"/>
                </a:solidFill>
                <a:latin typeface="FC BARCELONA" pitchFamily="2" charset="77"/>
                <a:cs typeface="Times New Roman" panose="02020603050405020304" pitchFamily="18" charset="0"/>
              </a:rPr>
              <a:t>1.867.100 €</a:t>
            </a:r>
          </a:p>
          <a:p>
            <a:pPr marL="800100" lvl="1">
              <a:buClr>
                <a:schemeClr val="accent5"/>
              </a:buClr>
              <a:buFont typeface="Courier New" panose="02070309020205020404" pitchFamily="49" charset="0"/>
              <a:buChar char="o"/>
            </a:pPr>
            <a:r>
              <a:rPr lang="ca-ES" sz="1800" dirty="0">
                <a:latin typeface="FC BARCELONA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Manteniment: </a:t>
            </a:r>
            <a:r>
              <a:rPr lang="ca-ES" sz="1800" b="1" dirty="0">
                <a:solidFill>
                  <a:schemeClr val="accent2"/>
                </a:solidFill>
                <a:latin typeface="FC BARCELONA" pitchFamily="2" charset="77"/>
                <a:cs typeface="Times New Roman" panose="02020603050405020304" pitchFamily="18" charset="0"/>
              </a:rPr>
              <a:t>1.454.000 €</a:t>
            </a:r>
            <a:endParaRPr lang="es-ES" sz="1800" b="1" dirty="0">
              <a:solidFill>
                <a:schemeClr val="accent2"/>
              </a:solidFill>
              <a:latin typeface="FC BARCELONA" pitchFamily="2" charset="77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E8DE4D4-F94F-5F3F-DAB7-1234E068039E}"/>
              </a:ext>
            </a:extLst>
          </p:cNvPr>
          <p:cNvSpPr txBox="1"/>
          <p:nvPr/>
        </p:nvSpPr>
        <p:spPr>
          <a:xfrm>
            <a:off x="1391853" y="1091546"/>
            <a:ext cx="54745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es-ES" sz="8000" b="1" dirty="0">
                <a:solidFill>
                  <a:srgbClr val="154284"/>
                </a:solidFill>
                <a:latin typeface="FC BARCELONA Extra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5.899.100 €</a:t>
            </a:r>
          </a:p>
        </p:txBody>
      </p:sp>
    </p:spTree>
    <p:extLst>
      <p:ext uri="{BB962C8B-B14F-4D97-AF65-F5344CB8AC3E}">
        <p14:creationId xmlns:p14="http://schemas.microsoft.com/office/powerpoint/2010/main" val="316785772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persona, paraguas, colorido, papalote&#10;&#10;Descripción generada automáticamente">
            <a:extLst>
              <a:ext uri="{FF2B5EF4-FFF2-40B4-BE49-F238E27FC236}">
                <a16:creationId xmlns:a16="http://schemas.microsoft.com/office/drawing/2014/main" id="{6A5D8796-129F-8CAC-85C0-BDD51D2047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71" t="8466" r="671" b="7019"/>
          <a:stretch/>
        </p:blipFill>
        <p:spPr>
          <a:xfrm>
            <a:off x="-62645" y="0"/>
            <a:ext cx="9206645" cy="51874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C0362BDE-D20E-4832-A729-8057D849D132}"/>
              </a:ext>
            </a:extLst>
          </p:cNvPr>
          <p:cNvSpPr/>
          <p:nvPr/>
        </p:nvSpPr>
        <p:spPr>
          <a:xfrm>
            <a:off x="1" y="0"/>
            <a:ext cx="9144000" cy="5187400"/>
          </a:xfrm>
          <a:prstGeom prst="rect">
            <a:avLst/>
          </a:prstGeom>
          <a:solidFill>
            <a:srgbClr val="002060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7AA2BA6-59B3-722C-215F-52218D4365D4}"/>
              </a:ext>
            </a:extLst>
          </p:cNvPr>
          <p:cNvSpPr/>
          <p:nvPr/>
        </p:nvSpPr>
        <p:spPr>
          <a:xfrm>
            <a:off x="-860" y="1048871"/>
            <a:ext cx="161365" cy="207981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675EE6D-4936-7CF3-76FB-34222ED71323}"/>
              </a:ext>
            </a:extLst>
          </p:cNvPr>
          <p:cNvSpPr/>
          <p:nvPr/>
        </p:nvSpPr>
        <p:spPr>
          <a:xfrm>
            <a:off x="8982635" y="1039906"/>
            <a:ext cx="161365" cy="1165411"/>
          </a:xfrm>
          <a:prstGeom prst="rect">
            <a:avLst/>
          </a:prstGeom>
          <a:solidFill>
            <a:srgbClr val="CF122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0" name="Título 4">
            <a:extLst>
              <a:ext uri="{FF2B5EF4-FFF2-40B4-BE49-F238E27FC236}">
                <a16:creationId xmlns:a16="http://schemas.microsoft.com/office/drawing/2014/main" id="{2F459EA0-AF79-B881-993A-1B04BD0E2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583" y="1654862"/>
            <a:ext cx="6930723" cy="111430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a-ES" sz="4400" b="1" dirty="0">
                <a:solidFill>
                  <a:srgbClr val="FDC52C"/>
                </a:solidFill>
              </a:rPr>
              <a:t>MODEL I PREUS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74F8006-2B44-5A2A-CAD5-AF492EDFE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6976" y="218758"/>
            <a:ext cx="430194" cy="435055"/>
          </a:xfrm>
          <a:prstGeom prst="rect">
            <a:avLst/>
          </a:prstGeom>
        </p:spPr>
      </p:pic>
      <p:sp>
        <p:nvSpPr>
          <p:cNvPr id="2" name="Título 4">
            <a:extLst>
              <a:ext uri="{FF2B5EF4-FFF2-40B4-BE49-F238E27FC236}">
                <a16:creationId xmlns:a16="http://schemas.microsoft.com/office/drawing/2014/main" id="{CA90EE6F-0223-112C-7F8D-46376C84444E}"/>
              </a:ext>
            </a:extLst>
          </p:cNvPr>
          <p:cNvSpPr txBox="1">
            <a:spLocks/>
          </p:cNvSpPr>
          <p:nvPr/>
        </p:nvSpPr>
        <p:spPr>
          <a:xfrm>
            <a:off x="591641" y="1757522"/>
            <a:ext cx="653819" cy="908989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00" kern="1200">
                <a:solidFill>
                  <a:schemeClr val="tx1"/>
                </a:solidFill>
                <a:latin typeface="FC BARCELONA"/>
                <a:ea typeface="+mj-ea"/>
                <a:cs typeface="FC BARCELONA"/>
              </a:defRPr>
            </a:lvl1pPr>
          </a:lstStyle>
          <a:p>
            <a:r>
              <a:rPr lang="ca-ES" sz="4000" b="1" dirty="0">
                <a:solidFill>
                  <a:schemeClr val="bg1"/>
                </a:solidFill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3405858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67732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Marcador de texto 6">
            <a:extLst>
              <a:ext uri="{FF2B5EF4-FFF2-40B4-BE49-F238E27FC236}">
                <a16:creationId xmlns:a16="http://schemas.microsoft.com/office/drawing/2014/main" id="{774CB520-7400-26CD-670A-88821E597793}"/>
              </a:ext>
            </a:extLst>
          </p:cNvPr>
          <p:cNvSpPr txBox="1">
            <a:spLocks/>
          </p:cNvSpPr>
          <p:nvPr/>
        </p:nvSpPr>
        <p:spPr>
          <a:xfrm>
            <a:off x="368567" y="181788"/>
            <a:ext cx="7606731" cy="53783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srgbClr val="154284"/>
                </a:solidFill>
                <a:effectLst/>
                <a:uLnTx/>
                <a:uFillTx/>
                <a:latin typeface="FC BARCELONA" panose="00000500000000000000" pitchFamily="50" charset="0"/>
                <a:ea typeface="+mn-ea"/>
                <a:cs typeface="+mn-cs"/>
              </a:rPr>
              <a:t>MODEL D’AFORAMENT</a:t>
            </a:r>
          </a:p>
        </p:txBody>
      </p:sp>
      <p:sp>
        <p:nvSpPr>
          <p:cNvPr id="2" name="Marcador de texto 6">
            <a:extLst>
              <a:ext uri="{FF2B5EF4-FFF2-40B4-BE49-F238E27FC236}">
                <a16:creationId xmlns:a16="http://schemas.microsoft.com/office/drawing/2014/main" id="{E228F0F4-29A1-6B63-864C-F2BC9F0834CE}"/>
              </a:ext>
            </a:extLst>
          </p:cNvPr>
          <p:cNvSpPr txBox="1">
            <a:spLocks/>
          </p:cNvSpPr>
          <p:nvPr/>
        </p:nvSpPr>
        <p:spPr>
          <a:xfrm>
            <a:off x="234315" y="1090054"/>
            <a:ext cx="8433568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 baseline="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>
              <a:solidFill>
                <a:schemeClr val="accent4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CE31CCD-2134-4025-49EF-DBA2CB76CB46}"/>
              </a:ext>
            </a:extLst>
          </p:cNvPr>
          <p:cNvSpPr txBox="1"/>
          <p:nvPr/>
        </p:nvSpPr>
        <p:spPr>
          <a:xfrm>
            <a:off x="681742" y="736848"/>
            <a:ext cx="7586416" cy="7064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ca-ES" sz="1400" dirty="0">
                <a:latin typeface="FC BARCELONA" pitchFamily="2" charset="77"/>
              </a:rPr>
              <a:t>El moviment a l’Estadi Olímpic Lluís Companys suposa un canvi total d’escenari i obliga a formular un nou model d’aforament: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FCEEB0F-594E-F227-2B0E-FD6F2ADE77B5}"/>
              </a:ext>
            </a:extLst>
          </p:cNvPr>
          <p:cNvSpPr/>
          <p:nvPr/>
        </p:nvSpPr>
        <p:spPr>
          <a:xfrm>
            <a:off x="765672" y="1569935"/>
            <a:ext cx="7502486" cy="1127083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F1BC550-B059-FC41-26D3-A9A16FCEAAA0}"/>
              </a:ext>
            </a:extLst>
          </p:cNvPr>
          <p:cNvSpPr txBox="1"/>
          <p:nvPr/>
        </p:nvSpPr>
        <p:spPr>
          <a:xfrm>
            <a:off x="1424707" y="1754567"/>
            <a:ext cx="668901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ca-ES" sz="1400" dirty="0">
                <a:latin typeface="FC BARCELONA" pitchFamily="2" charset="77"/>
              </a:rPr>
              <a:t>L’aforament es redueix a menys de la meitat de </a:t>
            </a:r>
            <a:r>
              <a:rPr lang="ca-ES" sz="1400" dirty="0" err="1">
                <a:latin typeface="FC BARCELONA" pitchFamily="2" charset="77"/>
              </a:rPr>
              <a:t>l’Spotify</a:t>
            </a:r>
            <a:r>
              <a:rPr lang="ca-ES" sz="1400" dirty="0">
                <a:latin typeface="FC BARCELONA" pitchFamily="2" charset="77"/>
              </a:rPr>
              <a:t> Camp Nou.</a:t>
            </a:r>
            <a:br>
              <a:rPr lang="ca-ES" sz="1400" dirty="0">
                <a:latin typeface="FC BARCELONA" pitchFamily="2" charset="77"/>
              </a:rPr>
            </a:br>
            <a:r>
              <a:rPr lang="es-ES" sz="3600" b="1" dirty="0">
                <a:solidFill>
                  <a:schemeClr val="accent2"/>
                </a:solidFill>
                <a:latin typeface="FC BARCELONA Extrabold" pitchFamily="2" charset="77"/>
              </a:rPr>
              <a:t>49.472 </a:t>
            </a:r>
            <a:r>
              <a:rPr lang="es-ES" sz="1300" dirty="0" err="1">
                <a:latin typeface="FC BARCELONA" pitchFamily="2" charset="77"/>
              </a:rPr>
              <a:t>localitats</a:t>
            </a:r>
            <a:r>
              <a:rPr lang="es-ES" sz="1300" dirty="0">
                <a:latin typeface="FC BARCELONA" pitchFamily="2" charset="77"/>
              </a:rPr>
              <a:t> es consideren </a:t>
            </a:r>
            <a:r>
              <a:rPr lang="es-ES" sz="1300" dirty="0" err="1">
                <a:latin typeface="FC BARCELONA" pitchFamily="2" charset="77"/>
              </a:rPr>
              <a:t>comercialitzables</a:t>
            </a:r>
            <a:r>
              <a:rPr lang="es-ES" sz="1300" dirty="0">
                <a:latin typeface="FC BARCELONA" pitchFamily="2" charset="77"/>
              </a:rPr>
              <a:t>*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3137B925-B901-F597-9C91-CE3E72E1D9F1}"/>
              </a:ext>
            </a:extLst>
          </p:cNvPr>
          <p:cNvGrpSpPr/>
          <p:nvPr/>
        </p:nvGrpSpPr>
        <p:grpSpPr>
          <a:xfrm>
            <a:off x="955478" y="1787884"/>
            <a:ext cx="279423" cy="279423"/>
            <a:chOff x="833281" y="2529185"/>
            <a:chExt cx="279423" cy="279423"/>
          </a:xfrm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D388DE22-25DD-424A-AC91-CA114F51D019}"/>
                </a:ext>
              </a:extLst>
            </p:cNvPr>
            <p:cNvSpPr/>
            <p:nvPr/>
          </p:nvSpPr>
          <p:spPr>
            <a:xfrm>
              <a:off x="833281" y="2529185"/>
              <a:ext cx="279423" cy="2794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69232697-19ED-08C7-63D8-64006333F39C}"/>
                </a:ext>
              </a:extLst>
            </p:cNvPr>
            <p:cNvSpPr txBox="1"/>
            <p:nvPr/>
          </p:nvSpPr>
          <p:spPr>
            <a:xfrm>
              <a:off x="833281" y="2529185"/>
              <a:ext cx="27942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2" algn="ctr"/>
              <a:r>
                <a:rPr lang="es-ES" sz="1200" dirty="0">
                  <a:latin typeface="FC BARCELONA Semibold" pitchFamily="2" charset="77"/>
                </a:rPr>
                <a:t>1</a:t>
              </a:r>
            </a:p>
          </p:txBody>
        </p:sp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0A56AC1-0CB6-5D09-B6A6-DB668E9E0062}"/>
              </a:ext>
            </a:extLst>
          </p:cNvPr>
          <p:cNvSpPr/>
          <p:nvPr/>
        </p:nvSpPr>
        <p:spPr>
          <a:xfrm>
            <a:off x="765672" y="2830699"/>
            <a:ext cx="7502486" cy="164432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CCDFBBE-F678-2982-1F09-25162AFA944C}"/>
              </a:ext>
            </a:extLst>
          </p:cNvPr>
          <p:cNvSpPr/>
          <p:nvPr/>
        </p:nvSpPr>
        <p:spPr>
          <a:xfrm>
            <a:off x="0" y="4618758"/>
            <a:ext cx="9144000" cy="524742"/>
          </a:xfrm>
          <a:prstGeom prst="rect">
            <a:avLst/>
          </a:prstGeom>
          <a:solidFill>
            <a:srgbClr val="FDC52C">
              <a:alpha val="72157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9EC0259-7E07-9B32-5C90-8B447729CAF7}"/>
              </a:ext>
            </a:extLst>
          </p:cNvPr>
          <p:cNvGrpSpPr/>
          <p:nvPr/>
        </p:nvGrpSpPr>
        <p:grpSpPr>
          <a:xfrm>
            <a:off x="955478" y="3048647"/>
            <a:ext cx="279423" cy="279423"/>
            <a:chOff x="833281" y="2529185"/>
            <a:chExt cx="279423" cy="279423"/>
          </a:xfrm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74EF9412-EBB7-CE37-50CC-5B003EFCF72B}"/>
                </a:ext>
              </a:extLst>
            </p:cNvPr>
            <p:cNvSpPr/>
            <p:nvPr/>
          </p:nvSpPr>
          <p:spPr>
            <a:xfrm>
              <a:off x="833281" y="2529185"/>
              <a:ext cx="279423" cy="2794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C64958B7-A71B-ADB8-CFC1-71EFF3C00B3C}"/>
                </a:ext>
              </a:extLst>
            </p:cNvPr>
            <p:cNvSpPr txBox="1"/>
            <p:nvPr/>
          </p:nvSpPr>
          <p:spPr>
            <a:xfrm>
              <a:off x="833281" y="2529185"/>
              <a:ext cx="27942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2" algn="ctr"/>
              <a:r>
                <a:rPr lang="es-ES" sz="1200" dirty="0">
                  <a:latin typeface="FC BARCELONA Semibold" pitchFamily="2" charset="77"/>
                </a:rPr>
                <a:t>2</a:t>
              </a:r>
            </a:p>
          </p:txBody>
        </p:sp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F09F091-7538-F158-0BBD-2167C0B58BAE}"/>
              </a:ext>
            </a:extLst>
          </p:cNvPr>
          <p:cNvSpPr txBox="1"/>
          <p:nvPr/>
        </p:nvSpPr>
        <p:spPr>
          <a:xfrm>
            <a:off x="1389339" y="2976487"/>
            <a:ext cx="6724380" cy="1352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>
              <a:lnSpc>
                <a:spcPct val="150000"/>
              </a:lnSpc>
            </a:pPr>
            <a:r>
              <a:rPr lang="ca-ES" sz="1400" b="1" dirty="0">
                <a:solidFill>
                  <a:schemeClr val="accent2"/>
                </a:solidFill>
                <a:latin typeface="FC BARCELONA" pitchFamily="2" charset="77"/>
              </a:rPr>
              <a:t>No hi cabem tots els que som </a:t>
            </a:r>
            <a:r>
              <a:rPr lang="ca-ES" sz="1400" dirty="0">
                <a:latin typeface="FC BARCELONA" pitchFamily="2" charset="77"/>
              </a:rPr>
              <a:t>i les condicions canvien:</a:t>
            </a:r>
          </a:p>
          <a:p>
            <a:pPr marL="360000" lvl="3" indent="-18000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ca-ES" sz="1400" dirty="0">
                <a:latin typeface="FC BARCELONA" pitchFamily="2" charset="77"/>
              </a:rPr>
              <a:t>Les zones i la visibilitat de l’Estadi Olímpic Lluís Companys no són equiparables a </a:t>
            </a:r>
            <a:r>
              <a:rPr lang="ca-ES" sz="1400" dirty="0" err="1">
                <a:latin typeface="FC BARCELONA" pitchFamily="2" charset="77"/>
              </a:rPr>
              <a:t>l’Spotify</a:t>
            </a:r>
            <a:r>
              <a:rPr lang="ca-ES" sz="1400" dirty="0">
                <a:latin typeface="FC BARCELONA" pitchFamily="2" charset="77"/>
              </a:rPr>
              <a:t> Camp Nou.</a:t>
            </a:r>
          </a:p>
          <a:p>
            <a:pPr marL="360000" lvl="3" indent="-18000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ca-ES" sz="1400" dirty="0">
                <a:latin typeface="FC BARCELONA" pitchFamily="2" charset="77"/>
              </a:rPr>
              <a:t>Canvia radicalment l’accessibilitat i la mobilitat.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E211B70-F6C8-6F8B-3749-BB47BEA9F9D0}"/>
              </a:ext>
            </a:extLst>
          </p:cNvPr>
          <p:cNvSpPr txBox="1"/>
          <p:nvPr/>
        </p:nvSpPr>
        <p:spPr>
          <a:xfrm>
            <a:off x="74507" y="4649136"/>
            <a:ext cx="87782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lvl="2" algn="ctr">
              <a:buClr>
                <a:srgbClr val="C00000"/>
              </a:buClr>
            </a:pPr>
            <a:r>
              <a:rPr lang="ca-ES" sz="1200" b="1" dirty="0">
                <a:solidFill>
                  <a:schemeClr val="bg2"/>
                </a:solidFill>
                <a:latin typeface="FC BARCELONA" pitchFamily="2" charset="77"/>
              </a:rPr>
              <a:t>ELS ABONATS I ABONADES TINDRAN DRET A TRIAR COM VOLEN QUE </a:t>
            </a:r>
          </a:p>
          <a:p>
            <a:pPr marL="179388" lvl="2" algn="ctr">
              <a:buClr>
                <a:srgbClr val="C00000"/>
              </a:buClr>
            </a:pPr>
            <a:r>
              <a:rPr lang="ca-ES" sz="1200" b="1" dirty="0">
                <a:solidFill>
                  <a:schemeClr val="bg2"/>
                </a:solidFill>
                <a:latin typeface="FC BARCELONA" pitchFamily="2" charset="77"/>
              </a:rPr>
              <a:t>SIGUI LA SEVA EXPERIÈNCIA EN UN ESTADI DIFERENT</a:t>
            </a:r>
          </a:p>
        </p:txBody>
      </p:sp>
    </p:spTree>
    <p:extLst>
      <p:ext uri="{BB962C8B-B14F-4D97-AF65-F5344CB8AC3E}">
        <p14:creationId xmlns:p14="http://schemas.microsoft.com/office/powerpoint/2010/main" val="251989291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Marcador de texto 6">
            <a:extLst>
              <a:ext uri="{FF2B5EF4-FFF2-40B4-BE49-F238E27FC236}">
                <a16:creationId xmlns:a16="http://schemas.microsoft.com/office/drawing/2014/main" id="{774CB520-7400-26CD-670A-88821E597793}"/>
              </a:ext>
            </a:extLst>
          </p:cNvPr>
          <p:cNvSpPr txBox="1">
            <a:spLocks/>
          </p:cNvSpPr>
          <p:nvPr/>
        </p:nvSpPr>
        <p:spPr>
          <a:xfrm>
            <a:off x="368567" y="181788"/>
            <a:ext cx="7606731" cy="53783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srgbClr val="154284"/>
                </a:solidFill>
                <a:effectLst/>
                <a:uLnTx/>
                <a:uFillTx/>
                <a:latin typeface="FC BARCELONA" panose="00000500000000000000" pitchFamily="50" charset="0"/>
                <a:ea typeface="+mn-ea"/>
                <a:cs typeface="+mn-cs"/>
              </a:rPr>
              <a:t>ZONES A L’ESTADI OLÍMPIC LLUÍS COMPANYS</a:t>
            </a:r>
          </a:p>
        </p:txBody>
      </p:sp>
      <p:sp>
        <p:nvSpPr>
          <p:cNvPr id="2" name="Marcador de texto 6">
            <a:extLst>
              <a:ext uri="{FF2B5EF4-FFF2-40B4-BE49-F238E27FC236}">
                <a16:creationId xmlns:a16="http://schemas.microsoft.com/office/drawing/2014/main" id="{E228F0F4-29A1-6B63-864C-F2BC9F0834CE}"/>
              </a:ext>
            </a:extLst>
          </p:cNvPr>
          <p:cNvSpPr txBox="1">
            <a:spLocks/>
          </p:cNvSpPr>
          <p:nvPr/>
        </p:nvSpPr>
        <p:spPr>
          <a:xfrm>
            <a:off x="234315" y="1090054"/>
            <a:ext cx="8433568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 baseline="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>
              <a:solidFill>
                <a:schemeClr val="accent4"/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D3E8E322-387D-FE44-7150-202A6E32E5BC}"/>
              </a:ext>
            </a:extLst>
          </p:cNvPr>
          <p:cNvSpPr txBox="1"/>
          <p:nvPr/>
        </p:nvSpPr>
        <p:spPr>
          <a:xfrm>
            <a:off x="5875243" y="1998320"/>
            <a:ext cx="2944907" cy="1853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20"/>
              </a:lnSpc>
            </a:pPr>
            <a:r>
              <a:rPr lang="es-ES" sz="900" b="1" dirty="0">
                <a:solidFill>
                  <a:srgbClr val="00B050"/>
                </a:solidFill>
                <a:latin typeface="FC BARCELONA" pitchFamily="2" charset="77"/>
              </a:rPr>
              <a:t>VISIBILITAT TOTAL			40.103</a:t>
            </a:r>
          </a:p>
          <a:p>
            <a:pPr>
              <a:lnSpc>
                <a:spcPts val="2820"/>
              </a:lnSpc>
            </a:pPr>
            <a:r>
              <a:rPr lang="es-ES" sz="900" b="1" dirty="0">
                <a:solidFill>
                  <a:schemeClr val="accent2"/>
                </a:solidFill>
                <a:latin typeface="FC BARCELONA" pitchFamily="2" charset="77"/>
              </a:rPr>
              <a:t>VISIBILITAT  REDUIDA (80% A 100%)		 9.369</a:t>
            </a:r>
          </a:p>
          <a:p>
            <a:pPr>
              <a:lnSpc>
                <a:spcPts val="2820"/>
              </a:lnSpc>
            </a:pPr>
            <a:r>
              <a:rPr lang="es-ES" sz="900" b="1" dirty="0">
                <a:solidFill>
                  <a:srgbClr val="FF0000"/>
                </a:solidFill>
                <a:latin typeface="FC BARCELONA" pitchFamily="2" charset="77"/>
              </a:rPr>
              <a:t>VISIBILITAT MOLT REDUIDA (40% A 80%)	   2.716</a:t>
            </a:r>
          </a:p>
          <a:p>
            <a:pPr>
              <a:lnSpc>
                <a:spcPts val="2820"/>
              </a:lnSpc>
            </a:pPr>
            <a:r>
              <a:rPr lang="es-ES" sz="900" b="1" dirty="0">
                <a:latin typeface="FC BARCELONA" pitchFamily="2" charset="77"/>
              </a:rPr>
              <a:t>VISIBILITAT NULA (0% A 20%)		   2.179</a:t>
            </a:r>
          </a:p>
          <a:p>
            <a:pPr>
              <a:lnSpc>
                <a:spcPts val="2820"/>
              </a:lnSpc>
            </a:pPr>
            <a:endParaRPr lang="es-ES" sz="900" b="1" dirty="0">
              <a:latin typeface="FC BARCELONA" pitchFamily="2" charset="77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E0040A-C7D0-86F9-4BC4-5095CB39F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37" y="588638"/>
            <a:ext cx="5078006" cy="442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786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Marcador de texto 6">
            <a:extLst>
              <a:ext uri="{FF2B5EF4-FFF2-40B4-BE49-F238E27FC236}">
                <a16:creationId xmlns:a16="http://schemas.microsoft.com/office/drawing/2014/main" id="{774CB520-7400-26CD-670A-88821E597793}"/>
              </a:ext>
            </a:extLst>
          </p:cNvPr>
          <p:cNvSpPr txBox="1">
            <a:spLocks/>
          </p:cNvSpPr>
          <p:nvPr/>
        </p:nvSpPr>
        <p:spPr>
          <a:xfrm>
            <a:off x="368567" y="181788"/>
            <a:ext cx="7606731" cy="53783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srgbClr val="154284"/>
                </a:solidFill>
                <a:effectLst/>
                <a:uLnTx/>
                <a:uFillTx/>
                <a:latin typeface="FC BARCELONA" panose="00000500000000000000" pitchFamily="50" charset="0"/>
                <a:ea typeface="+mn-ea"/>
                <a:cs typeface="+mn-cs"/>
              </a:rPr>
              <a:t>CRITERIS GENERALS</a:t>
            </a:r>
          </a:p>
        </p:txBody>
      </p:sp>
      <p:sp>
        <p:nvSpPr>
          <p:cNvPr id="2" name="Marcador de texto 6">
            <a:extLst>
              <a:ext uri="{FF2B5EF4-FFF2-40B4-BE49-F238E27FC236}">
                <a16:creationId xmlns:a16="http://schemas.microsoft.com/office/drawing/2014/main" id="{E228F0F4-29A1-6B63-864C-F2BC9F0834CE}"/>
              </a:ext>
            </a:extLst>
          </p:cNvPr>
          <p:cNvSpPr txBox="1">
            <a:spLocks/>
          </p:cNvSpPr>
          <p:nvPr/>
        </p:nvSpPr>
        <p:spPr>
          <a:xfrm>
            <a:off x="234315" y="968136"/>
            <a:ext cx="8433568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 baseline="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>
              <a:solidFill>
                <a:schemeClr val="accent4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FCEEB0F-594E-F227-2B0E-FD6F2ADE77B5}"/>
              </a:ext>
            </a:extLst>
          </p:cNvPr>
          <p:cNvSpPr/>
          <p:nvPr/>
        </p:nvSpPr>
        <p:spPr>
          <a:xfrm>
            <a:off x="765672" y="741521"/>
            <a:ext cx="7502486" cy="1961041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F1BC550-B059-FC41-26D3-A9A16FCEAAA0}"/>
              </a:ext>
            </a:extLst>
          </p:cNvPr>
          <p:cNvSpPr txBox="1"/>
          <p:nvPr/>
        </p:nvSpPr>
        <p:spPr>
          <a:xfrm>
            <a:off x="1095188" y="1199802"/>
            <a:ext cx="6880110" cy="1352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lvl="3" indent="-18000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ca-ES" sz="1400" b="1" dirty="0">
                <a:solidFill>
                  <a:schemeClr val="accent2"/>
                </a:solidFill>
                <a:latin typeface="FC BARCELONA" pitchFamily="2" charset="77"/>
              </a:rPr>
              <a:t>No hi haurà abonaments. </a:t>
            </a:r>
            <a:r>
              <a:rPr lang="ca-ES" sz="1400" dirty="0">
                <a:latin typeface="FC BARCELONA" pitchFamily="2" charset="77"/>
              </a:rPr>
              <a:t>Tots els socis abonats a </a:t>
            </a:r>
            <a:r>
              <a:rPr lang="ca-ES" sz="1400" dirty="0" err="1">
                <a:latin typeface="FC BARCELONA" pitchFamily="2" charset="77"/>
              </a:rPr>
              <a:t>l’Spotify</a:t>
            </a:r>
            <a:r>
              <a:rPr lang="ca-ES" sz="1400" dirty="0">
                <a:latin typeface="FC BARCELONA" pitchFamily="2" charset="77"/>
              </a:rPr>
              <a:t> Camp Nou veuran suspesa la seva condició d’abonat fins que es pugui tornar a l’Estadi. No obstant això, s’ofereix en caràcter preferent a tots els abonats actuals la possibilitat de comprar un passi per assistir a l’Estadi Olímpic Lluís Companys.</a:t>
            </a:r>
            <a:endParaRPr lang="es-ES" sz="1300" dirty="0">
              <a:latin typeface="FC BARCELONA" pitchFamily="2" charset="77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3137B925-B901-F597-9C91-CE3E72E1D9F1}"/>
              </a:ext>
            </a:extLst>
          </p:cNvPr>
          <p:cNvGrpSpPr/>
          <p:nvPr/>
        </p:nvGrpSpPr>
        <p:grpSpPr>
          <a:xfrm>
            <a:off x="955477" y="920080"/>
            <a:ext cx="279423" cy="279423"/>
            <a:chOff x="833281" y="2529185"/>
            <a:chExt cx="279423" cy="279423"/>
          </a:xfrm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D388DE22-25DD-424A-AC91-CA114F51D019}"/>
                </a:ext>
              </a:extLst>
            </p:cNvPr>
            <p:cNvSpPr/>
            <p:nvPr/>
          </p:nvSpPr>
          <p:spPr>
            <a:xfrm>
              <a:off x="833281" y="2529185"/>
              <a:ext cx="279423" cy="2794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69232697-19ED-08C7-63D8-64006333F39C}"/>
                </a:ext>
              </a:extLst>
            </p:cNvPr>
            <p:cNvSpPr txBox="1"/>
            <p:nvPr/>
          </p:nvSpPr>
          <p:spPr>
            <a:xfrm>
              <a:off x="833281" y="2529185"/>
              <a:ext cx="27942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2" algn="ctr"/>
              <a:r>
                <a:rPr lang="es-ES" sz="1200" dirty="0">
                  <a:latin typeface="FC BARCELONA Semibold" pitchFamily="2" charset="77"/>
                </a:rPr>
                <a:t>1</a:t>
              </a:r>
            </a:p>
          </p:txBody>
        </p:sp>
      </p:grpSp>
      <p:sp>
        <p:nvSpPr>
          <p:cNvPr id="4" name="Marcador de texto 6">
            <a:extLst>
              <a:ext uri="{FF2B5EF4-FFF2-40B4-BE49-F238E27FC236}">
                <a16:creationId xmlns:a16="http://schemas.microsoft.com/office/drawing/2014/main" id="{306A570F-03F6-FA34-188C-B2B166EA22B6}"/>
              </a:ext>
            </a:extLst>
          </p:cNvPr>
          <p:cNvSpPr txBox="1">
            <a:spLocks/>
          </p:cNvSpPr>
          <p:nvPr/>
        </p:nvSpPr>
        <p:spPr>
          <a:xfrm>
            <a:off x="1345362" y="968136"/>
            <a:ext cx="6453269" cy="28832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 baseline="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accent4"/>
                </a:solidFill>
                <a:latin typeface="FC BARCELONA" pitchFamily="2" charset="77"/>
                <a:cs typeface="+mn-cs"/>
              </a:rPr>
              <a:t>ELS ABONAMENTS ES RENOVARAN DE MANERA AUTOMÀTICA?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8ABAAD5-30B7-1527-EC82-913DB1FF5F10}"/>
              </a:ext>
            </a:extLst>
          </p:cNvPr>
          <p:cNvSpPr/>
          <p:nvPr/>
        </p:nvSpPr>
        <p:spPr>
          <a:xfrm>
            <a:off x="765672" y="2784211"/>
            <a:ext cx="7502486" cy="2222133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8C1A64-DE3B-231F-3E07-2536E9F60F9E}"/>
              </a:ext>
            </a:extLst>
          </p:cNvPr>
          <p:cNvSpPr txBox="1"/>
          <p:nvPr/>
        </p:nvSpPr>
        <p:spPr>
          <a:xfrm>
            <a:off x="1095188" y="3242493"/>
            <a:ext cx="6880110" cy="167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lvl="3" indent="-18000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ca-ES" sz="1400" dirty="0">
                <a:latin typeface="FC BARCELONA" pitchFamily="2" charset="77"/>
              </a:rPr>
              <a:t>Els socis i sòcies abonats a </a:t>
            </a:r>
            <a:r>
              <a:rPr lang="ca-ES" sz="1400" dirty="0" err="1">
                <a:latin typeface="FC BARCELONA" pitchFamily="2" charset="77"/>
              </a:rPr>
              <a:t>l’Spotify</a:t>
            </a:r>
            <a:r>
              <a:rPr lang="ca-ES" sz="1400" dirty="0">
                <a:latin typeface="FC BARCELONA" pitchFamily="2" charset="77"/>
              </a:rPr>
              <a:t> Camp Nou la temporada 2022/23 disposaran del  període d’</a:t>
            </a:r>
            <a:r>
              <a:rPr lang="ca-ES" sz="1400" b="1" dirty="0">
                <a:solidFill>
                  <a:schemeClr val="accent2"/>
                </a:solidFill>
                <a:latin typeface="FC BARCELONA" pitchFamily="2" charset="77"/>
              </a:rPr>
              <a:t>un mes per comprar un passi de temporada a l’Estadi Olímpic Lluís Companys </a:t>
            </a:r>
            <a:r>
              <a:rPr lang="ca-ES" sz="1400" dirty="0">
                <a:latin typeface="FC BARCELONA" pitchFamily="2" charset="77"/>
              </a:rPr>
              <a:t>en una de les sis zones de la instal·lació. </a:t>
            </a:r>
          </a:p>
          <a:p>
            <a:pPr marL="360000" lvl="3" indent="-18000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ca-ES" sz="1400" dirty="0">
                <a:latin typeface="FC BARCELONA" pitchFamily="2" charset="77"/>
              </a:rPr>
              <a:t>El model d’assistència serà com es va fer en el període COVID, </a:t>
            </a:r>
            <a:r>
              <a:rPr lang="ca-ES" sz="1400" b="1" dirty="0">
                <a:solidFill>
                  <a:schemeClr val="accent2"/>
                </a:solidFill>
                <a:latin typeface="FC BARCELONA" pitchFamily="2" charset="77"/>
              </a:rPr>
              <a:t>sol·licitant assistir partit a partit. </a:t>
            </a:r>
            <a:endParaRPr lang="es-ES" sz="1400" b="1" dirty="0">
              <a:solidFill>
                <a:schemeClr val="accent2"/>
              </a:solidFill>
              <a:latin typeface="FC BARCELONA" pitchFamily="2" charset="77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7950873C-CFE5-3C9F-6B17-35C79FABEA8E}"/>
              </a:ext>
            </a:extLst>
          </p:cNvPr>
          <p:cNvGrpSpPr/>
          <p:nvPr/>
        </p:nvGrpSpPr>
        <p:grpSpPr>
          <a:xfrm>
            <a:off x="955477" y="2962771"/>
            <a:ext cx="279423" cy="279423"/>
            <a:chOff x="833281" y="2529185"/>
            <a:chExt cx="279423" cy="279423"/>
          </a:xfrm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2BABB65A-3AB8-62F8-A7BA-A36A77E47F20}"/>
                </a:ext>
              </a:extLst>
            </p:cNvPr>
            <p:cNvSpPr/>
            <p:nvPr/>
          </p:nvSpPr>
          <p:spPr>
            <a:xfrm>
              <a:off x="833281" y="2529185"/>
              <a:ext cx="279423" cy="2794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9E696BA6-F1F7-C4A3-6D93-3703DADE4807}"/>
                </a:ext>
              </a:extLst>
            </p:cNvPr>
            <p:cNvSpPr txBox="1"/>
            <p:nvPr/>
          </p:nvSpPr>
          <p:spPr>
            <a:xfrm>
              <a:off x="833281" y="2529185"/>
              <a:ext cx="27942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2" algn="ctr"/>
              <a:r>
                <a:rPr lang="es-ES" sz="1200" dirty="0">
                  <a:latin typeface="FC BARCELONA Semibold" pitchFamily="2" charset="77"/>
                </a:rPr>
                <a:t>2</a:t>
              </a:r>
            </a:p>
          </p:txBody>
        </p:sp>
      </p:grpSp>
      <p:sp>
        <p:nvSpPr>
          <p:cNvPr id="17" name="Marcador de texto 6">
            <a:extLst>
              <a:ext uri="{FF2B5EF4-FFF2-40B4-BE49-F238E27FC236}">
                <a16:creationId xmlns:a16="http://schemas.microsoft.com/office/drawing/2014/main" id="{F44EA28F-4E80-04A0-5084-E6FD0802EE3B}"/>
              </a:ext>
            </a:extLst>
          </p:cNvPr>
          <p:cNvSpPr txBox="1">
            <a:spLocks/>
          </p:cNvSpPr>
          <p:nvPr/>
        </p:nvSpPr>
        <p:spPr>
          <a:xfrm>
            <a:off x="1345362" y="3010827"/>
            <a:ext cx="6453269" cy="28832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 baseline="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accent4"/>
                </a:solidFill>
                <a:latin typeface="FC BARCELONA" pitchFamily="2" charset="77"/>
                <a:cs typeface="+mn-cs"/>
              </a:rPr>
              <a:t>COM ES PODRAN ADQUIRIR ELS PASSIS?</a:t>
            </a:r>
          </a:p>
        </p:txBody>
      </p:sp>
    </p:spTree>
    <p:extLst>
      <p:ext uri="{BB962C8B-B14F-4D97-AF65-F5344CB8AC3E}">
        <p14:creationId xmlns:p14="http://schemas.microsoft.com/office/powerpoint/2010/main" val="2593863967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Marcador de texto 6">
            <a:extLst>
              <a:ext uri="{FF2B5EF4-FFF2-40B4-BE49-F238E27FC236}">
                <a16:creationId xmlns:a16="http://schemas.microsoft.com/office/drawing/2014/main" id="{774CB520-7400-26CD-670A-88821E597793}"/>
              </a:ext>
            </a:extLst>
          </p:cNvPr>
          <p:cNvSpPr txBox="1">
            <a:spLocks/>
          </p:cNvSpPr>
          <p:nvPr/>
        </p:nvSpPr>
        <p:spPr>
          <a:xfrm>
            <a:off x="368567" y="181788"/>
            <a:ext cx="7606731" cy="53783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srgbClr val="154284"/>
                </a:solidFill>
                <a:effectLst/>
                <a:uLnTx/>
                <a:uFillTx/>
                <a:latin typeface="FC BARCELONA" panose="00000500000000000000" pitchFamily="50" charset="0"/>
                <a:ea typeface="+mn-ea"/>
                <a:cs typeface="+mn-cs"/>
              </a:rPr>
              <a:t>CRITERIS GENERALS</a:t>
            </a:r>
          </a:p>
        </p:txBody>
      </p:sp>
      <p:sp>
        <p:nvSpPr>
          <p:cNvPr id="2" name="Marcador de texto 6">
            <a:extLst>
              <a:ext uri="{FF2B5EF4-FFF2-40B4-BE49-F238E27FC236}">
                <a16:creationId xmlns:a16="http://schemas.microsoft.com/office/drawing/2014/main" id="{E228F0F4-29A1-6B63-864C-F2BC9F0834CE}"/>
              </a:ext>
            </a:extLst>
          </p:cNvPr>
          <p:cNvSpPr txBox="1">
            <a:spLocks/>
          </p:cNvSpPr>
          <p:nvPr/>
        </p:nvSpPr>
        <p:spPr>
          <a:xfrm>
            <a:off x="234315" y="1090054"/>
            <a:ext cx="8433568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 baseline="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>
              <a:solidFill>
                <a:schemeClr val="accent4"/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D388DE22-25DD-424A-AC91-CA114F51D019}"/>
              </a:ext>
            </a:extLst>
          </p:cNvPr>
          <p:cNvSpPr/>
          <p:nvPr/>
        </p:nvSpPr>
        <p:spPr>
          <a:xfrm>
            <a:off x="955477" y="994587"/>
            <a:ext cx="279423" cy="27942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7B8A208-F605-71C0-CADE-67F617763A6F}"/>
              </a:ext>
            </a:extLst>
          </p:cNvPr>
          <p:cNvSpPr/>
          <p:nvPr/>
        </p:nvSpPr>
        <p:spPr>
          <a:xfrm>
            <a:off x="820757" y="859771"/>
            <a:ext cx="7502486" cy="2391433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22E9567C-8196-3A04-1BA9-56F12DC26994}"/>
              </a:ext>
            </a:extLst>
          </p:cNvPr>
          <p:cNvGrpSpPr/>
          <p:nvPr/>
        </p:nvGrpSpPr>
        <p:grpSpPr>
          <a:xfrm>
            <a:off x="1010563" y="1077720"/>
            <a:ext cx="279423" cy="279423"/>
            <a:chOff x="833281" y="2529185"/>
            <a:chExt cx="279423" cy="279423"/>
          </a:xfrm>
        </p:grpSpPr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D2C8AE12-FA43-A460-C55D-E996B5127885}"/>
                </a:ext>
              </a:extLst>
            </p:cNvPr>
            <p:cNvSpPr/>
            <p:nvPr/>
          </p:nvSpPr>
          <p:spPr>
            <a:xfrm>
              <a:off x="833281" y="2529185"/>
              <a:ext cx="279423" cy="2794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AA743CDF-8D08-E14A-2AF9-46F337A1B97C}"/>
                </a:ext>
              </a:extLst>
            </p:cNvPr>
            <p:cNvSpPr txBox="1"/>
            <p:nvPr/>
          </p:nvSpPr>
          <p:spPr>
            <a:xfrm>
              <a:off x="833281" y="2529185"/>
              <a:ext cx="27942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2" algn="ctr"/>
              <a:r>
                <a:rPr lang="es-ES" sz="1200" dirty="0">
                  <a:latin typeface="FC BARCELONA Semibold" pitchFamily="2" charset="77"/>
                </a:rPr>
                <a:t>3</a:t>
              </a:r>
            </a:p>
          </p:txBody>
        </p:sp>
      </p:grpSp>
      <p:sp>
        <p:nvSpPr>
          <p:cNvPr id="19" name="Marcador de texto 6">
            <a:extLst>
              <a:ext uri="{FF2B5EF4-FFF2-40B4-BE49-F238E27FC236}">
                <a16:creationId xmlns:a16="http://schemas.microsoft.com/office/drawing/2014/main" id="{4F9F9A1C-8B77-D553-30D0-2555F183FE0C}"/>
              </a:ext>
            </a:extLst>
          </p:cNvPr>
          <p:cNvSpPr txBox="1">
            <a:spLocks/>
          </p:cNvSpPr>
          <p:nvPr/>
        </p:nvSpPr>
        <p:spPr>
          <a:xfrm>
            <a:off x="1400447" y="1112625"/>
            <a:ext cx="6732990" cy="28832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 baseline="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accent4"/>
                </a:solidFill>
                <a:latin typeface="FC BARCELONA" pitchFamily="2" charset="77"/>
                <a:cs typeface="+mn-cs"/>
              </a:rPr>
              <a:t>COM PUC ASSISTIR-HI?</a:t>
            </a:r>
          </a:p>
          <a:p>
            <a:endParaRPr lang="es-ES" sz="1400" b="1" dirty="0">
              <a:solidFill>
                <a:schemeClr val="accent4"/>
              </a:solidFill>
              <a:latin typeface="FC BARCELONA" pitchFamily="2" charset="77"/>
              <a:cs typeface="+mn-cs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F7922AE-A822-0393-BC81-6160073D32E4}"/>
              </a:ext>
            </a:extLst>
          </p:cNvPr>
          <p:cNvSpPr txBox="1"/>
          <p:nvPr/>
        </p:nvSpPr>
        <p:spPr>
          <a:xfrm>
            <a:off x="1179822" y="1357143"/>
            <a:ext cx="6953615" cy="1999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lvl="3" indent="-18000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accent2"/>
                </a:solidFill>
                <a:latin typeface="FC BARCELONA" pitchFamily="2" charset="77"/>
              </a:rPr>
              <a:t>La </a:t>
            </a:r>
            <a:r>
              <a:rPr lang="es-ES" sz="1400" b="1" dirty="0" err="1">
                <a:solidFill>
                  <a:schemeClr val="accent2"/>
                </a:solidFill>
                <a:latin typeface="FC BARCELONA" pitchFamily="2" charset="77"/>
              </a:rPr>
              <a:t>inscripció</a:t>
            </a:r>
            <a:r>
              <a:rPr lang="es-ES" sz="1400" b="1" dirty="0">
                <a:solidFill>
                  <a:schemeClr val="accent2"/>
                </a:solidFill>
                <a:latin typeface="FC BARCELONA" pitchFamily="2" charset="77"/>
              </a:rPr>
              <a:t> per </a:t>
            </a:r>
            <a:r>
              <a:rPr lang="es-ES" sz="1400" b="1" dirty="0" err="1">
                <a:solidFill>
                  <a:schemeClr val="accent2"/>
                </a:solidFill>
                <a:latin typeface="FC BARCELONA" pitchFamily="2" charset="77"/>
              </a:rPr>
              <a:t>l’entrada</a:t>
            </a:r>
            <a:r>
              <a:rPr lang="es-ES" sz="1400" b="1" dirty="0">
                <a:solidFill>
                  <a:schemeClr val="accent2"/>
                </a:solidFill>
                <a:latin typeface="FC BARCELONA" pitchFamily="2" charset="77"/>
              </a:rPr>
              <a:t> </a:t>
            </a:r>
            <a:r>
              <a:rPr lang="es-ES" sz="1400" b="1" dirty="0" err="1">
                <a:solidFill>
                  <a:schemeClr val="accent2"/>
                </a:solidFill>
                <a:latin typeface="FC BARCELONA" pitchFamily="2" charset="77"/>
              </a:rPr>
              <a:t>serà</a:t>
            </a:r>
            <a:r>
              <a:rPr lang="es-ES" sz="1400" b="1" dirty="0">
                <a:solidFill>
                  <a:schemeClr val="accent2"/>
                </a:solidFill>
                <a:latin typeface="FC BARCELONA" pitchFamily="2" charset="77"/>
              </a:rPr>
              <a:t> </a:t>
            </a:r>
            <a:r>
              <a:rPr lang="es-ES" sz="1400" b="1" dirty="0" err="1">
                <a:solidFill>
                  <a:schemeClr val="accent2"/>
                </a:solidFill>
                <a:latin typeface="FC BARCELONA" pitchFamily="2" charset="77"/>
              </a:rPr>
              <a:t>partit</a:t>
            </a:r>
            <a:r>
              <a:rPr lang="es-ES" sz="1400" b="1" dirty="0">
                <a:solidFill>
                  <a:schemeClr val="accent2"/>
                </a:solidFill>
                <a:latin typeface="FC BARCELONA" pitchFamily="2" charset="77"/>
              </a:rPr>
              <a:t> a </a:t>
            </a:r>
            <a:r>
              <a:rPr lang="es-ES" sz="1400" b="1" dirty="0" err="1">
                <a:solidFill>
                  <a:schemeClr val="accent2"/>
                </a:solidFill>
                <a:latin typeface="FC BARCELONA" pitchFamily="2" charset="77"/>
              </a:rPr>
              <a:t>partit</a:t>
            </a:r>
            <a:r>
              <a:rPr lang="es-ES" sz="1400" dirty="0">
                <a:latin typeface="FC BARCELONA" pitchFamily="2" charset="77"/>
              </a:rPr>
              <a:t>. </a:t>
            </a:r>
            <a:r>
              <a:rPr lang="ca-ES" sz="1400" dirty="0">
                <a:latin typeface="FC BARCELONA" pitchFamily="2" charset="77"/>
              </a:rPr>
              <a:t>El soci o sòcia comprador del passi a l’Estadi Olímpic Lluís Companys haurà de sol·licitar cada partit al qual vol assistir, mitjançant </a:t>
            </a:r>
            <a:r>
              <a:rPr lang="ca-ES" sz="1400" b="1" dirty="0" err="1">
                <a:solidFill>
                  <a:schemeClr val="accent2"/>
                </a:solidFill>
                <a:latin typeface="FC BARCELONA" pitchFamily="2" charset="77"/>
              </a:rPr>
              <a:t>l’App</a:t>
            </a:r>
            <a:r>
              <a:rPr lang="ca-ES" sz="1400" b="1" dirty="0">
                <a:solidFill>
                  <a:schemeClr val="accent2"/>
                </a:solidFill>
                <a:latin typeface="FC BARCELONA" pitchFamily="2" charset="77"/>
              </a:rPr>
              <a:t> de Socis o a través del web</a:t>
            </a:r>
            <a:r>
              <a:rPr lang="ca-ES" sz="1400" dirty="0">
                <a:latin typeface="FC BARCELONA" pitchFamily="2" charset="77"/>
              </a:rPr>
              <a:t>. Si no indica activament que vol assistir a un partit el Club no li assignarà una localitat i no podrà anar-hi. Es podran sol·licitar entrades agrupades de fins a 6.</a:t>
            </a:r>
            <a:endParaRPr lang="es-ES" sz="1400" dirty="0">
              <a:latin typeface="FC BARCELONA" pitchFamily="2" charset="77"/>
            </a:endParaRPr>
          </a:p>
          <a:p>
            <a:pPr marL="360000" lvl="3" indent="-18000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lang="ca-ES" sz="1400" dirty="0">
              <a:latin typeface="FC BARCELONA" pitchFamily="2" charset="77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7785C844-27F2-0F8F-DCCF-A7D8FA31B889}"/>
              </a:ext>
            </a:extLst>
          </p:cNvPr>
          <p:cNvSpPr/>
          <p:nvPr/>
        </p:nvSpPr>
        <p:spPr>
          <a:xfrm>
            <a:off x="820757" y="3359573"/>
            <a:ext cx="7502486" cy="1085998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26BD9E4-5065-6F97-2D03-90AF1997996C}"/>
              </a:ext>
            </a:extLst>
          </p:cNvPr>
          <p:cNvSpPr txBox="1"/>
          <p:nvPr/>
        </p:nvSpPr>
        <p:spPr>
          <a:xfrm>
            <a:off x="1150273" y="3817854"/>
            <a:ext cx="6880110" cy="685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lvl="3" indent="-18000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ca-ES" sz="1400" b="1" dirty="0">
                <a:solidFill>
                  <a:schemeClr val="accent2"/>
                </a:solidFill>
                <a:latin typeface="FC BARCELONA" pitchFamily="2" charset="77"/>
              </a:rPr>
              <a:t>No, el sistema d’assistència serà totalment diferent</a:t>
            </a:r>
            <a:r>
              <a:rPr lang="es-ES" sz="1400" b="1" dirty="0">
                <a:solidFill>
                  <a:schemeClr val="accent2"/>
                </a:solidFill>
                <a:latin typeface="FC BARCELONA" pitchFamily="2" charset="77"/>
              </a:rPr>
              <a:t>.</a:t>
            </a:r>
            <a:br>
              <a:rPr lang="ca-ES" sz="1400" dirty="0">
                <a:latin typeface="FC BARCELONA" pitchFamily="2" charset="77"/>
              </a:rPr>
            </a:br>
            <a:endParaRPr lang="es-ES" sz="1300" dirty="0">
              <a:latin typeface="FC BARCELONA" pitchFamily="2" charset="77"/>
            </a:endParaRP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AB778E6D-121E-C503-BE16-8FFF9AA4B791}"/>
              </a:ext>
            </a:extLst>
          </p:cNvPr>
          <p:cNvGrpSpPr/>
          <p:nvPr/>
        </p:nvGrpSpPr>
        <p:grpSpPr>
          <a:xfrm>
            <a:off x="1010562" y="3538132"/>
            <a:ext cx="279423" cy="279423"/>
            <a:chOff x="833281" y="2529185"/>
            <a:chExt cx="279423" cy="279423"/>
          </a:xfrm>
        </p:grpSpPr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65C927EA-C071-7C9F-EECB-8E610954C78C}"/>
                </a:ext>
              </a:extLst>
            </p:cNvPr>
            <p:cNvSpPr/>
            <p:nvPr/>
          </p:nvSpPr>
          <p:spPr>
            <a:xfrm>
              <a:off x="833281" y="2529185"/>
              <a:ext cx="279423" cy="2794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DDB09A53-EA26-DD6B-E1B7-2BE1DAB85130}"/>
                </a:ext>
              </a:extLst>
            </p:cNvPr>
            <p:cNvSpPr txBox="1"/>
            <p:nvPr/>
          </p:nvSpPr>
          <p:spPr>
            <a:xfrm>
              <a:off x="833281" y="2529185"/>
              <a:ext cx="27942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2" algn="ctr"/>
              <a:r>
                <a:rPr lang="es-ES" sz="1200" dirty="0">
                  <a:latin typeface="FC BARCELONA Semibold" pitchFamily="2" charset="77"/>
                </a:rPr>
                <a:t>4</a:t>
              </a:r>
            </a:p>
          </p:txBody>
        </p:sp>
      </p:grpSp>
      <p:sp>
        <p:nvSpPr>
          <p:cNvPr id="26" name="Marcador de texto 6">
            <a:extLst>
              <a:ext uri="{FF2B5EF4-FFF2-40B4-BE49-F238E27FC236}">
                <a16:creationId xmlns:a16="http://schemas.microsoft.com/office/drawing/2014/main" id="{933DF1A2-A0A8-A842-A213-076AEA2B54CA}"/>
              </a:ext>
            </a:extLst>
          </p:cNvPr>
          <p:cNvSpPr txBox="1">
            <a:spLocks/>
          </p:cNvSpPr>
          <p:nvPr/>
        </p:nvSpPr>
        <p:spPr>
          <a:xfrm>
            <a:off x="1400447" y="3586188"/>
            <a:ext cx="6453269" cy="28832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 baseline="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accent4"/>
                </a:solidFill>
                <a:latin typeface="FC BARCELONA" pitchFamily="2" charset="77"/>
                <a:cs typeface="+mn-cs"/>
              </a:rPr>
              <a:t>HI HAURÀ SEIENT LLIURE?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C4E41537-67A7-89C0-3C26-6A9BE01113D1}"/>
              </a:ext>
            </a:extLst>
          </p:cNvPr>
          <p:cNvSpPr/>
          <p:nvPr/>
        </p:nvSpPr>
        <p:spPr>
          <a:xfrm>
            <a:off x="0" y="4618758"/>
            <a:ext cx="9144000" cy="524742"/>
          </a:xfrm>
          <a:prstGeom prst="rect">
            <a:avLst/>
          </a:prstGeom>
          <a:solidFill>
            <a:srgbClr val="FDC52C">
              <a:alpha val="72157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CuadroTexto 7">
            <a:extLst>
              <a:ext uri="{FF2B5EF4-FFF2-40B4-BE49-F238E27FC236}">
                <a16:creationId xmlns:a16="http://schemas.microsoft.com/office/drawing/2014/main" id="{17B697A9-020A-24C7-4BD2-79CB8994AFE1}"/>
              </a:ext>
            </a:extLst>
          </p:cNvPr>
          <p:cNvSpPr txBox="1"/>
          <p:nvPr/>
        </p:nvSpPr>
        <p:spPr>
          <a:xfrm>
            <a:off x="291250" y="4641223"/>
            <a:ext cx="8561493" cy="4798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a-ES" sz="1200" b="1" dirty="0">
                <a:solidFill>
                  <a:schemeClr val="bg2"/>
                </a:solidFill>
                <a:latin typeface="FC BARCELONA" pitchFamily="2" charset="77"/>
              </a:rPr>
              <a:t>PASSI DE TEMPORADA, SENSE SEIENT FIX, AMB INSCRIPCIÓ PER A L’ENTRADA PARTIT A PARTIT, SENSE SEIENT LLIURE I SENSE ABONAMENT D’APARCAMENT.</a:t>
            </a:r>
            <a:endParaRPr lang="es-ES" sz="1200" b="1" dirty="0">
              <a:solidFill>
                <a:schemeClr val="bg2"/>
              </a:solidFill>
              <a:latin typeface="FC BARCELON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7480720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Marcador de texto 6">
            <a:extLst>
              <a:ext uri="{FF2B5EF4-FFF2-40B4-BE49-F238E27FC236}">
                <a16:creationId xmlns:a16="http://schemas.microsoft.com/office/drawing/2014/main" id="{774CB520-7400-26CD-670A-88821E597793}"/>
              </a:ext>
            </a:extLst>
          </p:cNvPr>
          <p:cNvSpPr txBox="1">
            <a:spLocks/>
          </p:cNvSpPr>
          <p:nvPr/>
        </p:nvSpPr>
        <p:spPr>
          <a:xfrm>
            <a:off x="368567" y="181788"/>
            <a:ext cx="7606731" cy="53783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srgbClr val="154284"/>
                </a:solidFill>
                <a:effectLst/>
                <a:uLnTx/>
                <a:uFillTx/>
                <a:latin typeface="FC BARCELONA" panose="00000500000000000000" pitchFamily="50" charset="0"/>
                <a:ea typeface="+mn-ea"/>
                <a:cs typeface="+mn-cs"/>
              </a:rPr>
              <a:t>CRITERIS GENERALS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6E311FE-F273-3DA9-D0D5-F93282DA4B43}"/>
              </a:ext>
            </a:extLst>
          </p:cNvPr>
          <p:cNvSpPr txBox="1"/>
          <p:nvPr/>
        </p:nvSpPr>
        <p:spPr>
          <a:xfrm>
            <a:off x="291251" y="4649136"/>
            <a:ext cx="8561493" cy="479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a-ES" sz="1200" b="1" dirty="0">
                <a:solidFill>
                  <a:schemeClr val="bg2"/>
                </a:solidFill>
                <a:latin typeface="FC BARCELONA" pitchFamily="2" charset="77"/>
              </a:rPr>
              <a:t>PASSI DE TEMPORADA, SENSE SEIENT FIX, AMB INSCRIPCIÓ PER  L’ENTRADA PARTIT A PARTIT, SENSE SEIENT LLIURE I SENSE ABONAMENT D’ APARCAMENT.</a:t>
            </a:r>
            <a:endParaRPr lang="es-ES" sz="1200" b="1" dirty="0">
              <a:solidFill>
                <a:schemeClr val="bg2"/>
              </a:solidFill>
              <a:latin typeface="FC BARCELONA" pitchFamily="2" charset="77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D782D8E-4B07-6099-C293-0CA6F31F4FB0}"/>
              </a:ext>
            </a:extLst>
          </p:cNvPr>
          <p:cNvSpPr/>
          <p:nvPr/>
        </p:nvSpPr>
        <p:spPr>
          <a:xfrm>
            <a:off x="820757" y="947820"/>
            <a:ext cx="7502486" cy="390866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2B44B6E2-1B62-F953-D376-C67170F7439D}"/>
              </a:ext>
            </a:extLst>
          </p:cNvPr>
          <p:cNvGrpSpPr/>
          <p:nvPr/>
        </p:nvGrpSpPr>
        <p:grpSpPr>
          <a:xfrm>
            <a:off x="1010563" y="1165769"/>
            <a:ext cx="279423" cy="279423"/>
            <a:chOff x="833281" y="2529185"/>
            <a:chExt cx="279423" cy="279423"/>
          </a:xfrm>
        </p:grpSpPr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3BDD5AD7-BC83-2D73-A266-2AAA18BB1E2C}"/>
                </a:ext>
              </a:extLst>
            </p:cNvPr>
            <p:cNvSpPr/>
            <p:nvPr/>
          </p:nvSpPr>
          <p:spPr>
            <a:xfrm>
              <a:off x="833281" y="2529185"/>
              <a:ext cx="279423" cy="2794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60FE889A-3917-F8DE-47E7-5AD046502851}"/>
                </a:ext>
              </a:extLst>
            </p:cNvPr>
            <p:cNvSpPr txBox="1"/>
            <p:nvPr/>
          </p:nvSpPr>
          <p:spPr>
            <a:xfrm>
              <a:off x="833281" y="2529185"/>
              <a:ext cx="27942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2" algn="ctr"/>
              <a:r>
                <a:rPr lang="es-ES" sz="1200" dirty="0">
                  <a:latin typeface="FC BARCELONA Semibold" pitchFamily="2" charset="77"/>
                </a:rPr>
                <a:t>5</a:t>
              </a:r>
            </a:p>
          </p:txBody>
        </p:sp>
      </p:grpSp>
      <p:sp>
        <p:nvSpPr>
          <p:cNvPr id="23" name="Marcador de texto 6">
            <a:extLst>
              <a:ext uri="{FF2B5EF4-FFF2-40B4-BE49-F238E27FC236}">
                <a16:creationId xmlns:a16="http://schemas.microsoft.com/office/drawing/2014/main" id="{0DB1C4FB-3976-0F8E-CF18-E39FC3EB398D}"/>
              </a:ext>
            </a:extLst>
          </p:cNvPr>
          <p:cNvSpPr txBox="1">
            <a:spLocks/>
          </p:cNvSpPr>
          <p:nvPr/>
        </p:nvSpPr>
        <p:spPr>
          <a:xfrm>
            <a:off x="1400447" y="1200674"/>
            <a:ext cx="6732990" cy="28832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 baseline="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1400" b="1" dirty="0">
                <a:solidFill>
                  <a:schemeClr val="accent4"/>
                </a:solidFill>
                <a:latin typeface="FC BARCELONA" pitchFamily="2" charset="77"/>
                <a:cs typeface="+mn-cs"/>
              </a:rPr>
              <a:t>POT PASSAR QUE LES SOL·LICITUDS SUPERIN EL NOMBRE DE LOCALITATS DISPONIBLES?</a:t>
            </a:r>
            <a:endParaRPr lang="es-ES" sz="1400" b="1" dirty="0">
              <a:solidFill>
                <a:schemeClr val="accent4"/>
              </a:solidFill>
              <a:latin typeface="FC BARCELONA" pitchFamily="2" charset="77"/>
              <a:cs typeface="+mn-cs"/>
            </a:endParaRPr>
          </a:p>
          <a:p>
            <a:endParaRPr lang="es-ES" sz="1400" b="1" dirty="0">
              <a:solidFill>
                <a:schemeClr val="accent4"/>
              </a:solidFill>
              <a:latin typeface="FC BARCELONA" pitchFamily="2" charset="77"/>
              <a:cs typeface="+mn-cs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901A069-CE35-6D26-AA87-CF4B41196FDD}"/>
              </a:ext>
            </a:extLst>
          </p:cNvPr>
          <p:cNvSpPr txBox="1"/>
          <p:nvPr/>
        </p:nvSpPr>
        <p:spPr>
          <a:xfrm>
            <a:off x="1179822" y="1445192"/>
            <a:ext cx="6953615" cy="426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lvl="3" indent="-18000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ca-ES" sz="1400" dirty="0">
                <a:latin typeface="FC BARCELONA" pitchFamily="2" charset="77"/>
              </a:rPr>
              <a:t>Sí. </a:t>
            </a:r>
            <a:r>
              <a:rPr lang="ca-ES" sz="1400" b="1" dirty="0">
                <a:solidFill>
                  <a:schemeClr val="accent2"/>
                </a:solidFill>
                <a:latin typeface="FC BARCELONA" pitchFamily="2" charset="77"/>
              </a:rPr>
              <a:t>Es farà sorteig </a:t>
            </a:r>
            <a:r>
              <a:rPr lang="ca-ES" sz="1400" dirty="0">
                <a:latin typeface="FC BARCELONA" pitchFamily="2" charset="77"/>
              </a:rPr>
              <a:t>i aquells socis i sòcies no agraciats tindran dret a percebre una part proporcional per servei no prestat.</a:t>
            </a:r>
          </a:p>
          <a:p>
            <a:pPr marL="180000" lvl="3">
              <a:lnSpc>
                <a:spcPct val="150000"/>
              </a:lnSpc>
              <a:buClr>
                <a:schemeClr val="accent5"/>
              </a:buClr>
            </a:pPr>
            <a:r>
              <a:rPr lang="ca-ES" sz="1400" b="1" i="1" dirty="0">
                <a:solidFill>
                  <a:schemeClr val="accent2"/>
                </a:solidFill>
                <a:latin typeface="FC BARCELONA" pitchFamily="2" charset="77"/>
              </a:rPr>
              <a:t>Premi a la fidelitat</a:t>
            </a:r>
            <a:endParaRPr lang="es-ES" sz="1400" b="1" i="1" dirty="0">
              <a:solidFill>
                <a:schemeClr val="accent2"/>
              </a:solidFill>
              <a:latin typeface="FC BARCELONA" pitchFamily="2" charset="77"/>
            </a:endParaRPr>
          </a:p>
          <a:p>
            <a:pPr marL="180000" lvl="3">
              <a:lnSpc>
                <a:spcPct val="150000"/>
              </a:lnSpc>
              <a:buClr>
                <a:schemeClr val="accent5"/>
              </a:buClr>
            </a:pPr>
            <a:r>
              <a:rPr lang="ca-ES" sz="1400" dirty="0">
                <a:latin typeface="FC BARCELONA" pitchFamily="2" charset="77"/>
              </a:rPr>
              <a:t>El sistema assignarà automàticament les millors localitats dins la seva zona als socis i sòcies que disposin de passi que assisteixin a un major nombre de partits a l’Estadi Olímpic Lluís Companys.</a:t>
            </a:r>
            <a:endParaRPr lang="es-ES" sz="1400" dirty="0">
              <a:latin typeface="FC BARCELONA" pitchFamily="2" charset="77"/>
            </a:endParaRPr>
          </a:p>
          <a:p>
            <a:pPr marL="180000" lvl="3">
              <a:lnSpc>
                <a:spcPct val="150000"/>
              </a:lnSpc>
              <a:buClr>
                <a:schemeClr val="accent5"/>
              </a:buClr>
            </a:pPr>
            <a:r>
              <a:rPr lang="ca-ES" sz="1400" dirty="0">
                <a:latin typeface="FC BARCELONA" pitchFamily="2" charset="77"/>
              </a:rPr>
              <a:t>Els socis i sòcies abonats a </a:t>
            </a:r>
            <a:r>
              <a:rPr lang="ca-ES" sz="1400" dirty="0" err="1">
                <a:latin typeface="FC BARCELONA" pitchFamily="2" charset="77"/>
              </a:rPr>
              <a:t>l’Spotify</a:t>
            </a:r>
            <a:r>
              <a:rPr lang="ca-ES" sz="1400" dirty="0">
                <a:latin typeface="FC BARCELONA" pitchFamily="2" charset="77"/>
              </a:rPr>
              <a:t> Camp Nou la temporada 2022/23 que hagin assistit </a:t>
            </a:r>
            <a:r>
              <a:rPr lang="ca-ES" sz="1400" b="1" dirty="0">
                <a:solidFill>
                  <a:schemeClr val="accent2"/>
                </a:solidFill>
                <a:latin typeface="FC BARCELONA" pitchFamily="2" charset="77"/>
              </a:rPr>
              <a:t>a més d’un 85% de partits durant la temporada 2022/23 </a:t>
            </a:r>
            <a:r>
              <a:rPr lang="ca-ES" sz="1400" dirty="0">
                <a:latin typeface="FC BARCELONA" pitchFamily="2" charset="77"/>
              </a:rPr>
              <a:t>(a la data d’obertura del formulari) tindran opció preferent durant les primeres </a:t>
            </a:r>
            <a:r>
              <a:rPr lang="ca-ES" sz="1400" b="1" dirty="0">
                <a:solidFill>
                  <a:schemeClr val="accent2"/>
                </a:solidFill>
                <a:latin typeface="FC BARCELONA" pitchFamily="2" charset="77"/>
              </a:rPr>
              <a:t>48 h sobre la resta de socis </a:t>
            </a:r>
            <a:r>
              <a:rPr lang="ca-ES" sz="1400" dirty="0">
                <a:latin typeface="FC BARCELONA" pitchFamily="2" charset="77"/>
              </a:rPr>
              <a:t>i sòcies amb passi, és a dir, tindran prioritat a l’hora de triar zona d’abonament.</a:t>
            </a:r>
            <a:endParaRPr lang="es-ES" sz="1400" dirty="0">
              <a:latin typeface="FC BARCELONA" pitchFamily="2" charset="77"/>
            </a:endParaRPr>
          </a:p>
          <a:p>
            <a:pPr marL="360000" lvl="3" indent="-18000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lang="es-ES" sz="1400" dirty="0">
              <a:latin typeface="FC BARCELONA" pitchFamily="2" charset="77"/>
            </a:endParaRPr>
          </a:p>
          <a:p>
            <a:pPr marL="360000" lvl="3" indent="-18000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lang="es-ES" sz="1400" dirty="0">
              <a:latin typeface="FC BARCELONA" pitchFamily="2" charset="77"/>
            </a:endParaRPr>
          </a:p>
          <a:p>
            <a:pPr marL="360000" lvl="3" indent="-18000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lang="ca-ES" sz="1400" dirty="0">
              <a:latin typeface="FC BARCELON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9465818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Marcador de texto 6">
            <a:extLst>
              <a:ext uri="{FF2B5EF4-FFF2-40B4-BE49-F238E27FC236}">
                <a16:creationId xmlns:a16="http://schemas.microsoft.com/office/drawing/2014/main" id="{774CB520-7400-26CD-670A-88821E597793}"/>
              </a:ext>
            </a:extLst>
          </p:cNvPr>
          <p:cNvSpPr txBox="1">
            <a:spLocks/>
          </p:cNvSpPr>
          <p:nvPr/>
        </p:nvSpPr>
        <p:spPr>
          <a:xfrm>
            <a:off x="368567" y="181788"/>
            <a:ext cx="7606731" cy="53783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srgbClr val="154284"/>
                </a:solidFill>
                <a:effectLst/>
                <a:uLnTx/>
                <a:uFillTx/>
                <a:latin typeface="FC BARCELONA" panose="00000500000000000000" pitchFamily="50" charset="0"/>
                <a:ea typeface="+mn-ea"/>
                <a:cs typeface="+mn-cs"/>
              </a:rPr>
              <a:t>PREUS DELS PASSIS</a:t>
            </a:r>
          </a:p>
        </p:txBody>
      </p:sp>
      <p:sp>
        <p:nvSpPr>
          <p:cNvPr id="2" name="Marcador de texto 6">
            <a:extLst>
              <a:ext uri="{FF2B5EF4-FFF2-40B4-BE49-F238E27FC236}">
                <a16:creationId xmlns:a16="http://schemas.microsoft.com/office/drawing/2014/main" id="{E228F0F4-29A1-6B63-864C-F2BC9F0834CE}"/>
              </a:ext>
            </a:extLst>
          </p:cNvPr>
          <p:cNvSpPr txBox="1">
            <a:spLocks/>
          </p:cNvSpPr>
          <p:nvPr/>
        </p:nvSpPr>
        <p:spPr>
          <a:xfrm>
            <a:off x="234315" y="1090054"/>
            <a:ext cx="8433568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 baseline="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>
              <a:solidFill>
                <a:schemeClr val="accent4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FCEEB0F-594E-F227-2B0E-FD6F2ADE77B5}"/>
              </a:ext>
            </a:extLst>
          </p:cNvPr>
          <p:cNvSpPr/>
          <p:nvPr/>
        </p:nvSpPr>
        <p:spPr>
          <a:xfrm>
            <a:off x="765672" y="1236947"/>
            <a:ext cx="7502486" cy="2732226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F1BC550-B059-FC41-26D3-A9A16FCEAAA0}"/>
              </a:ext>
            </a:extLst>
          </p:cNvPr>
          <p:cNvSpPr txBox="1"/>
          <p:nvPr/>
        </p:nvSpPr>
        <p:spPr>
          <a:xfrm>
            <a:off x="991646" y="1408042"/>
            <a:ext cx="6983652" cy="2322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lvl="3" indent="-18000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ca-ES" sz="1400" b="1" dirty="0">
                <a:solidFill>
                  <a:schemeClr val="accent2"/>
                </a:solidFill>
                <a:latin typeface="FC BARCELONA" pitchFamily="2" charset="77"/>
              </a:rPr>
              <a:t>L’Estadi Olímpic Lluís Companys no és equiparable a </a:t>
            </a:r>
            <a:r>
              <a:rPr lang="ca-ES" sz="1400" b="1" dirty="0" err="1">
                <a:solidFill>
                  <a:schemeClr val="accent2"/>
                </a:solidFill>
                <a:latin typeface="FC BARCELONA" pitchFamily="2" charset="77"/>
              </a:rPr>
              <a:t>l’Spotify</a:t>
            </a:r>
            <a:r>
              <a:rPr lang="ca-ES" sz="1400" b="1" dirty="0">
                <a:solidFill>
                  <a:schemeClr val="accent2"/>
                </a:solidFill>
                <a:latin typeface="FC BARCELONA" pitchFamily="2" charset="77"/>
              </a:rPr>
              <a:t> Camp Nou</a:t>
            </a:r>
            <a:r>
              <a:rPr lang="ca-ES" sz="1400" dirty="0">
                <a:latin typeface="FC BARCELONA" pitchFamily="2" charset="77"/>
              </a:rPr>
              <a:t>, es simplifiquen les zones, ja que només hi ha 2 graderies i per optimitzar l’aforament i les possibilitats d’assistir: de 22 zones, passen a ser 6.</a:t>
            </a:r>
          </a:p>
          <a:p>
            <a:pPr marL="360000" lvl="3" indent="-18000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ca-ES" sz="1400" dirty="0">
                <a:latin typeface="FC BARCELONA" pitchFamily="2" charset="77"/>
              </a:rPr>
              <a:t>Apareix l’abonament de </a:t>
            </a:r>
            <a:r>
              <a:rPr lang="ca-ES" sz="1400" b="1" dirty="0">
                <a:solidFill>
                  <a:schemeClr val="accent2"/>
                </a:solidFill>
                <a:latin typeface="FC BARCELONA" pitchFamily="2" charset="77"/>
              </a:rPr>
              <a:t>Zona Córner</a:t>
            </a:r>
            <a:r>
              <a:rPr lang="ca-ES" sz="1400" dirty="0">
                <a:latin typeface="FC BARCELONA" pitchFamily="2" charset="77"/>
              </a:rPr>
              <a:t>, que no existeix a </a:t>
            </a:r>
            <a:r>
              <a:rPr lang="ca-ES" sz="1400" dirty="0" err="1">
                <a:latin typeface="FC BARCELONA" pitchFamily="2" charset="77"/>
              </a:rPr>
              <a:t>l’Spotify</a:t>
            </a:r>
            <a:r>
              <a:rPr lang="ca-ES" sz="1400" dirty="0">
                <a:latin typeface="FC BARCELONA" pitchFamily="2" charset="77"/>
              </a:rPr>
              <a:t> Camp Nou, amb un preu intermedi entre el de Gol i el de Lateral. </a:t>
            </a:r>
          </a:p>
          <a:p>
            <a:pPr marL="360000" lvl="3" indent="-180000">
              <a:lnSpc>
                <a:spcPct val="1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ca-ES" sz="1400" dirty="0">
                <a:latin typeface="FC BARCELONA" pitchFamily="2" charset="77"/>
              </a:rPr>
              <a:t>Desapareixen els preus de General, però es compensa l’oferta de preus molt baixos proposant </a:t>
            </a:r>
            <a:r>
              <a:rPr lang="ca-ES" sz="1400" b="1" dirty="0">
                <a:solidFill>
                  <a:schemeClr val="accent2"/>
                </a:solidFill>
                <a:latin typeface="FC BARCELONA" pitchFamily="2" charset="77"/>
              </a:rPr>
              <a:t>abonament social a zones amb visibilitat d’entre el 80% i el 100%.</a:t>
            </a:r>
          </a:p>
        </p:txBody>
      </p:sp>
      <p:sp>
        <p:nvSpPr>
          <p:cNvPr id="4" name="Marcador de texto 6">
            <a:extLst>
              <a:ext uri="{FF2B5EF4-FFF2-40B4-BE49-F238E27FC236}">
                <a16:creationId xmlns:a16="http://schemas.microsoft.com/office/drawing/2014/main" id="{306A570F-03F6-FA34-188C-B2B166EA22B6}"/>
              </a:ext>
            </a:extLst>
          </p:cNvPr>
          <p:cNvSpPr txBox="1">
            <a:spLocks/>
          </p:cNvSpPr>
          <p:nvPr/>
        </p:nvSpPr>
        <p:spPr>
          <a:xfrm>
            <a:off x="708668" y="834108"/>
            <a:ext cx="6453269" cy="28832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 baseline="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>
                <a:solidFill>
                  <a:schemeClr val="accent4"/>
                </a:solidFill>
                <a:latin typeface="FC BARCELONA" pitchFamily="2" charset="77"/>
                <a:cs typeface="+mn-cs"/>
              </a:rPr>
              <a:t>METODOLOGIA</a:t>
            </a:r>
          </a:p>
        </p:txBody>
      </p:sp>
    </p:spTree>
    <p:extLst>
      <p:ext uri="{BB962C8B-B14F-4D97-AF65-F5344CB8AC3E}">
        <p14:creationId xmlns:p14="http://schemas.microsoft.com/office/powerpoint/2010/main" val="265731927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Marcador de texto 6">
            <a:extLst>
              <a:ext uri="{FF2B5EF4-FFF2-40B4-BE49-F238E27FC236}">
                <a16:creationId xmlns:a16="http://schemas.microsoft.com/office/drawing/2014/main" id="{774CB520-7400-26CD-670A-88821E597793}"/>
              </a:ext>
            </a:extLst>
          </p:cNvPr>
          <p:cNvSpPr txBox="1">
            <a:spLocks/>
          </p:cNvSpPr>
          <p:nvPr/>
        </p:nvSpPr>
        <p:spPr>
          <a:xfrm>
            <a:off x="368567" y="181788"/>
            <a:ext cx="7606731" cy="53783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srgbClr val="154284"/>
                </a:solidFill>
                <a:effectLst/>
                <a:uLnTx/>
                <a:uFillTx/>
                <a:latin typeface="FC BARCELONA" panose="00000500000000000000" pitchFamily="50" charset="0"/>
                <a:ea typeface="+mn-ea"/>
                <a:cs typeface="+mn-cs"/>
              </a:rPr>
              <a:t>PREUS PASSIS</a:t>
            </a:r>
          </a:p>
        </p:txBody>
      </p:sp>
      <p:sp>
        <p:nvSpPr>
          <p:cNvPr id="2" name="Marcador de texto 6">
            <a:extLst>
              <a:ext uri="{FF2B5EF4-FFF2-40B4-BE49-F238E27FC236}">
                <a16:creationId xmlns:a16="http://schemas.microsoft.com/office/drawing/2014/main" id="{E228F0F4-29A1-6B63-864C-F2BC9F0834CE}"/>
              </a:ext>
            </a:extLst>
          </p:cNvPr>
          <p:cNvSpPr txBox="1">
            <a:spLocks/>
          </p:cNvSpPr>
          <p:nvPr/>
        </p:nvSpPr>
        <p:spPr>
          <a:xfrm>
            <a:off x="234315" y="1090054"/>
            <a:ext cx="8433568" cy="53783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 baseline="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>
              <a:solidFill>
                <a:schemeClr val="accent4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3C37999-18A4-3988-F393-F5409EF12E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0" r="1945"/>
          <a:stretch/>
        </p:blipFill>
        <p:spPr>
          <a:xfrm>
            <a:off x="755398" y="722826"/>
            <a:ext cx="7391401" cy="4238886"/>
          </a:xfrm>
          <a:prstGeom prst="rect">
            <a:avLst/>
          </a:prstGeom>
        </p:spPr>
      </p:pic>
      <p:sp>
        <p:nvSpPr>
          <p:cNvPr id="3" name="Marcador de texto 6">
            <a:extLst>
              <a:ext uri="{FF2B5EF4-FFF2-40B4-BE49-F238E27FC236}">
                <a16:creationId xmlns:a16="http://schemas.microsoft.com/office/drawing/2014/main" id="{30E29A22-AEFE-DCA9-B10F-E5A8BDC5FDD7}"/>
              </a:ext>
            </a:extLst>
          </p:cNvPr>
          <p:cNvSpPr txBox="1">
            <a:spLocks/>
          </p:cNvSpPr>
          <p:nvPr/>
        </p:nvSpPr>
        <p:spPr>
          <a:xfrm>
            <a:off x="755398" y="4817549"/>
            <a:ext cx="2054852" cy="28832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 baseline="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FC BARCELONA"/>
                <a:ea typeface="+mn-ea"/>
                <a:cs typeface="FC BARCELO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000" b="1" dirty="0">
                <a:solidFill>
                  <a:schemeClr val="accent5"/>
                </a:solidFill>
                <a:latin typeface="FC BARCELONA Extrabold" panose="00000900000000000000" pitchFamily="50" charset="0"/>
                <a:cs typeface="+mn-cs"/>
              </a:rPr>
              <a:t>ESPAI D’ANIMACIÓ - </a:t>
            </a:r>
            <a:r>
              <a:rPr lang="es-ES" sz="1400" b="1" dirty="0">
                <a:solidFill>
                  <a:schemeClr val="accent5"/>
                </a:solidFill>
                <a:latin typeface="FC BARCELONA Extrabold" panose="00000900000000000000" pitchFamily="50" charset="0"/>
                <a:cs typeface="+mn-cs"/>
              </a:rPr>
              <a:t>325 €</a:t>
            </a:r>
          </a:p>
        </p:txBody>
      </p:sp>
    </p:spTree>
    <p:extLst>
      <p:ext uri="{BB962C8B-B14F-4D97-AF65-F5344CB8AC3E}">
        <p14:creationId xmlns:p14="http://schemas.microsoft.com/office/powerpoint/2010/main" val="2870133927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FCB_PlantillaPPT_V5">
  <a:themeElements>
    <a:clrScheme name="FCB">
      <a:dk1>
        <a:sysClr val="windowText" lastClr="000000"/>
      </a:dk1>
      <a:lt1>
        <a:sysClr val="window" lastClr="FFFFFF"/>
      </a:lt1>
      <a:dk2>
        <a:srgbClr val="181733"/>
      </a:dk2>
      <a:lt2>
        <a:srgbClr val="FFFFFF"/>
      </a:lt2>
      <a:accent1>
        <a:srgbClr val="181733"/>
      </a:accent1>
      <a:accent2>
        <a:srgbClr val="FDC52C"/>
      </a:accent2>
      <a:accent3>
        <a:srgbClr val="CF122D"/>
      </a:accent3>
      <a:accent4>
        <a:srgbClr val="154284"/>
      </a:accent4>
      <a:accent5>
        <a:srgbClr val="FDC52C"/>
      </a:accent5>
      <a:accent6>
        <a:srgbClr val="CF122D"/>
      </a:accent6>
      <a:hlink>
        <a:srgbClr val="181733"/>
      </a:hlink>
      <a:folHlink>
        <a:srgbClr val="CF122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vers">
  <a:themeElements>
    <a:clrScheme name="FCB">
      <a:dk1>
        <a:sysClr val="windowText" lastClr="000000"/>
      </a:dk1>
      <a:lt1>
        <a:sysClr val="window" lastClr="FFFFFF"/>
      </a:lt1>
      <a:dk2>
        <a:srgbClr val="181733"/>
      </a:dk2>
      <a:lt2>
        <a:srgbClr val="FFFFFF"/>
      </a:lt2>
      <a:accent1>
        <a:srgbClr val="181733"/>
      </a:accent1>
      <a:accent2>
        <a:srgbClr val="FDC52C"/>
      </a:accent2>
      <a:accent3>
        <a:srgbClr val="CF122D"/>
      </a:accent3>
      <a:accent4>
        <a:srgbClr val="154284"/>
      </a:accent4>
      <a:accent5>
        <a:srgbClr val="FDC52C"/>
      </a:accent5>
      <a:accent6>
        <a:srgbClr val="CF122D"/>
      </a:accent6>
      <a:hlink>
        <a:srgbClr val="181733"/>
      </a:hlink>
      <a:folHlink>
        <a:srgbClr val="CF122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nterior_White">
  <a:themeElements>
    <a:clrScheme name="FCB">
      <a:dk1>
        <a:sysClr val="windowText" lastClr="000000"/>
      </a:dk1>
      <a:lt1>
        <a:sysClr val="window" lastClr="FFFFFF"/>
      </a:lt1>
      <a:dk2>
        <a:srgbClr val="181733"/>
      </a:dk2>
      <a:lt2>
        <a:srgbClr val="FFFFFF"/>
      </a:lt2>
      <a:accent1>
        <a:srgbClr val="181733"/>
      </a:accent1>
      <a:accent2>
        <a:srgbClr val="FDC52C"/>
      </a:accent2>
      <a:accent3>
        <a:srgbClr val="CF122D"/>
      </a:accent3>
      <a:accent4>
        <a:srgbClr val="154284"/>
      </a:accent4>
      <a:accent5>
        <a:srgbClr val="FDC52C"/>
      </a:accent5>
      <a:accent6>
        <a:srgbClr val="CF122D"/>
      </a:accent6>
      <a:hlink>
        <a:srgbClr val="181733"/>
      </a:hlink>
      <a:folHlink>
        <a:srgbClr val="CF122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Interior_White">
  <a:themeElements>
    <a:clrScheme name="FCB">
      <a:dk1>
        <a:sysClr val="windowText" lastClr="000000"/>
      </a:dk1>
      <a:lt1>
        <a:sysClr val="window" lastClr="FFFFFF"/>
      </a:lt1>
      <a:dk2>
        <a:srgbClr val="181733"/>
      </a:dk2>
      <a:lt2>
        <a:srgbClr val="FFFFFF"/>
      </a:lt2>
      <a:accent1>
        <a:srgbClr val="181733"/>
      </a:accent1>
      <a:accent2>
        <a:srgbClr val="FDC52C"/>
      </a:accent2>
      <a:accent3>
        <a:srgbClr val="CF122D"/>
      </a:accent3>
      <a:accent4>
        <a:srgbClr val="154284"/>
      </a:accent4>
      <a:accent5>
        <a:srgbClr val="FDC52C"/>
      </a:accent5>
      <a:accent6>
        <a:srgbClr val="CF122D"/>
      </a:accent6>
      <a:hlink>
        <a:srgbClr val="181733"/>
      </a:hlink>
      <a:folHlink>
        <a:srgbClr val="CF122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Interior Solid">
  <a:themeElements>
    <a:clrScheme name="FCB">
      <a:dk1>
        <a:sysClr val="windowText" lastClr="000000"/>
      </a:dk1>
      <a:lt1>
        <a:sysClr val="window" lastClr="FFFFFF"/>
      </a:lt1>
      <a:dk2>
        <a:srgbClr val="181733"/>
      </a:dk2>
      <a:lt2>
        <a:srgbClr val="FFFFFF"/>
      </a:lt2>
      <a:accent1>
        <a:srgbClr val="181733"/>
      </a:accent1>
      <a:accent2>
        <a:srgbClr val="FDC52C"/>
      </a:accent2>
      <a:accent3>
        <a:srgbClr val="CF122D"/>
      </a:accent3>
      <a:accent4>
        <a:srgbClr val="154284"/>
      </a:accent4>
      <a:accent5>
        <a:srgbClr val="FDC52C"/>
      </a:accent5>
      <a:accent6>
        <a:srgbClr val="CF122D"/>
      </a:accent6>
      <a:hlink>
        <a:srgbClr val="181733"/>
      </a:hlink>
      <a:folHlink>
        <a:srgbClr val="CF122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Interior Solid">
  <a:themeElements>
    <a:clrScheme name="FCB">
      <a:dk1>
        <a:sysClr val="windowText" lastClr="000000"/>
      </a:dk1>
      <a:lt1>
        <a:sysClr val="window" lastClr="FFFFFF"/>
      </a:lt1>
      <a:dk2>
        <a:srgbClr val="181733"/>
      </a:dk2>
      <a:lt2>
        <a:srgbClr val="FFFFFF"/>
      </a:lt2>
      <a:accent1>
        <a:srgbClr val="181733"/>
      </a:accent1>
      <a:accent2>
        <a:srgbClr val="FDC52C"/>
      </a:accent2>
      <a:accent3>
        <a:srgbClr val="CF122D"/>
      </a:accent3>
      <a:accent4>
        <a:srgbClr val="154284"/>
      </a:accent4>
      <a:accent5>
        <a:srgbClr val="FDC52C"/>
      </a:accent5>
      <a:accent6>
        <a:srgbClr val="CF122D"/>
      </a:accent6>
      <a:hlink>
        <a:srgbClr val="181733"/>
      </a:hlink>
      <a:folHlink>
        <a:srgbClr val="CF122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Interior_White">
  <a:themeElements>
    <a:clrScheme name="FCB">
      <a:dk1>
        <a:sysClr val="windowText" lastClr="000000"/>
      </a:dk1>
      <a:lt1>
        <a:sysClr val="window" lastClr="FFFFFF"/>
      </a:lt1>
      <a:dk2>
        <a:srgbClr val="181733"/>
      </a:dk2>
      <a:lt2>
        <a:srgbClr val="FFFFFF"/>
      </a:lt2>
      <a:accent1>
        <a:srgbClr val="181733"/>
      </a:accent1>
      <a:accent2>
        <a:srgbClr val="FDC52C"/>
      </a:accent2>
      <a:accent3>
        <a:srgbClr val="CF122D"/>
      </a:accent3>
      <a:accent4>
        <a:srgbClr val="154284"/>
      </a:accent4>
      <a:accent5>
        <a:srgbClr val="FDC52C"/>
      </a:accent5>
      <a:accent6>
        <a:srgbClr val="CF122D"/>
      </a:accent6>
      <a:hlink>
        <a:srgbClr val="181733"/>
      </a:hlink>
      <a:folHlink>
        <a:srgbClr val="CF122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d1baa7d-d89c-43ba-985c-5697dad0108d">
      <Terms xmlns="http://schemas.microsoft.com/office/infopath/2007/PartnerControls"/>
    </lcf76f155ced4ddcb4097134ff3c332f>
    <TaxCatchAll xmlns="2c869874-3cde-45b8-a135-deec963472e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4DF5383A9277469A2C8D0538F9BC92" ma:contentTypeVersion="16" ma:contentTypeDescription="Create a new document." ma:contentTypeScope="" ma:versionID="600b64c4d7a25f9e7073568eb5aec66e">
  <xsd:schema xmlns:xsd="http://www.w3.org/2001/XMLSchema" xmlns:xs="http://www.w3.org/2001/XMLSchema" xmlns:p="http://schemas.microsoft.com/office/2006/metadata/properties" xmlns:ns2="bd1baa7d-d89c-43ba-985c-5697dad0108d" xmlns:ns3="2c869874-3cde-45b8-a135-deec963472ef" targetNamespace="http://schemas.microsoft.com/office/2006/metadata/properties" ma:root="true" ma:fieldsID="7cb6f4c06c1a113cf9364ec54bf6c635" ns2:_="" ns3:_="">
    <xsd:import namespace="bd1baa7d-d89c-43ba-985c-5697dad0108d"/>
    <xsd:import namespace="2c869874-3cde-45b8-a135-deec963472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1baa7d-d89c-43ba-985c-5697dad010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dae2016-c5c8-4a17-adc8-7e2763f0cb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869874-3cde-45b8-a135-deec963472e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c359ae4-460b-43f1-87c6-d117382b8b34}" ma:internalName="TaxCatchAll" ma:showField="CatchAllData" ma:web="2c869874-3cde-45b8-a135-deec963472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382AF7-40D9-4110-8C10-74E728B880E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19FA4B-8734-484C-8EC1-3E5E88F4530B}">
  <ds:schemaRefs>
    <ds:schemaRef ds:uri="http://schemas.microsoft.com/office/2006/metadata/properties"/>
    <ds:schemaRef ds:uri="http://schemas.microsoft.com/office/infopath/2007/PartnerControls"/>
    <ds:schemaRef ds:uri="bd1baa7d-d89c-43ba-985c-5697dad0108d"/>
    <ds:schemaRef ds:uri="2c869874-3cde-45b8-a135-deec963472ef"/>
  </ds:schemaRefs>
</ds:datastoreItem>
</file>

<file path=customXml/itemProps3.xml><?xml version="1.0" encoding="utf-8"?>
<ds:datastoreItem xmlns:ds="http://schemas.openxmlformats.org/officeDocument/2006/customXml" ds:itemID="{7EAD32BA-A81D-492D-AD60-9440425235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1baa7d-d89c-43ba-985c-5697dad0108d"/>
    <ds:schemaRef ds:uri="2c869874-3cde-45b8-a135-deec963472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fcb_plantillappt_v6</Template>
  <TotalTime>16381</TotalTime>
  <Words>1224</Words>
  <Application>Microsoft Office PowerPoint</Application>
  <PresentationFormat>Presentación en pantalla (16:9)</PresentationFormat>
  <Paragraphs>131</Paragraphs>
  <Slides>20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8</vt:i4>
      </vt:variant>
      <vt:variant>
        <vt:lpstr>Títulos de diapositiva</vt:lpstr>
      </vt:variant>
      <vt:variant>
        <vt:i4>20</vt:i4>
      </vt:variant>
    </vt:vector>
  </HeadingPairs>
  <TitlesOfParts>
    <vt:vector size="37" baseType="lpstr">
      <vt:lpstr>Arial</vt:lpstr>
      <vt:lpstr>Calibri</vt:lpstr>
      <vt:lpstr>Calibri Light</vt:lpstr>
      <vt:lpstr>Courier New</vt:lpstr>
      <vt:lpstr>FC BARCELONA</vt:lpstr>
      <vt:lpstr>FC BARCELONA </vt:lpstr>
      <vt:lpstr>FC BARCELONA Extrabold</vt:lpstr>
      <vt:lpstr>FC BARCELONA Semibold</vt:lpstr>
      <vt:lpstr>Lucida Grande</vt:lpstr>
      <vt:lpstr>FCB_PlantillaPPT_V5</vt:lpstr>
      <vt:lpstr>Covers</vt:lpstr>
      <vt:lpstr>Diseño personalizado</vt:lpstr>
      <vt:lpstr>Interior_White</vt:lpstr>
      <vt:lpstr>1_Interior_White</vt:lpstr>
      <vt:lpstr>Interior Solid</vt:lpstr>
      <vt:lpstr>1_Interior Solid</vt:lpstr>
      <vt:lpstr>2_Interior_White</vt:lpstr>
      <vt:lpstr>TRASLLAT A L’ESTADI OLÍMPIC LLUÍS COMPANYS</vt:lpstr>
      <vt:lpstr>MODEL I PREUS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PLA DE  MOBILITAT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formacio365@gmail.com</dc:creator>
  <cp:lastModifiedBy>Marina Yeves Andrés</cp:lastModifiedBy>
  <cp:revision>352</cp:revision>
  <dcterms:created xsi:type="dcterms:W3CDTF">2021-01-13T06:53:37Z</dcterms:created>
  <dcterms:modified xsi:type="dcterms:W3CDTF">2023-04-25T16:06:15Z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0x010100B94DF5383A9277469A2C8D0538F9BC92</vt:lpwstr>
  </property>
  <property fmtid="{D5CDD505-2E9C-101B-9397-08002B2CF9AE}" pid="3" name="MediaServiceImageTags">
    <vt:lpwstr/>
  </property>
</Properties>
</file>