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724" r:id="rId5"/>
    <p:sldMasterId id="2147483706" r:id="rId6"/>
    <p:sldMasterId id="2147483710" r:id="rId7"/>
    <p:sldMasterId id="2147483713" r:id="rId8"/>
  </p:sldMasterIdLst>
  <p:notesMasterIdLst>
    <p:notesMasterId r:id="rId45"/>
  </p:notesMasterIdLst>
  <p:sldIdLst>
    <p:sldId id="3533" r:id="rId9"/>
    <p:sldId id="3545" r:id="rId10"/>
    <p:sldId id="3514" r:id="rId11"/>
    <p:sldId id="3522" r:id="rId12"/>
    <p:sldId id="3464" r:id="rId13"/>
    <p:sldId id="3529" r:id="rId14"/>
    <p:sldId id="3530" r:id="rId15"/>
    <p:sldId id="3337" r:id="rId16"/>
    <p:sldId id="3338" r:id="rId17"/>
    <p:sldId id="3531" r:id="rId18"/>
    <p:sldId id="3526" r:id="rId19"/>
    <p:sldId id="3476" r:id="rId20"/>
    <p:sldId id="3525" r:id="rId21"/>
    <p:sldId id="3524" r:id="rId22"/>
    <p:sldId id="3523" r:id="rId23"/>
    <p:sldId id="3444" r:id="rId24"/>
    <p:sldId id="3475" r:id="rId25"/>
    <p:sldId id="3409" r:id="rId26"/>
    <p:sldId id="3407" r:id="rId27"/>
    <p:sldId id="3450" r:id="rId28"/>
    <p:sldId id="3509" r:id="rId29"/>
    <p:sldId id="3532" r:id="rId30"/>
    <p:sldId id="3510" r:id="rId31"/>
    <p:sldId id="3512" r:id="rId32"/>
    <p:sldId id="3511" r:id="rId33"/>
    <p:sldId id="3513" r:id="rId34"/>
    <p:sldId id="3534" r:id="rId35"/>
    <p:sldId id="664" r:id="rId36"/>
    <p:sldId id="3546" r:id="rId37"/>
    <p:sldId id="3502" r:id="rId38"/>
    <p:sldId id="3547" r:id="rId39"/>
    <p:sldId id="3508" r:id="rId40"/>
    <p:sldId id="3548" r:id="rId41"/>
    <p:sldId id="3518" r:id="rId42"/>
    <p:sldId id="3549" r:id="rId43"/>
    <p:sldId id="3550" r:id="rId44"/>
  </p:sldIdLst>
  <p:sldSz cx="9144000" cy="5143500" type="screen16x9"/>
  <p:notesSz cx="6858000" cy="9144000"/>
  <p:defaultTex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00. PORTADA" id="{1989D408-3815-4358-8DA9-2FE3FEF0DCA8}">
          <p14:sldIdLst>
            <p14:sldId id="3533"/>
          </p14:sldIdLst>
        </p14:section>
        <p14:section name="1. PER QUÈ ÉS NECESSARI L’ESPAI BARÇA?" id="{A1E6E9A6-3197-E046-A481-69E35DC9660F}">
          <p14:sldIdLst>
            <p14:sldId id="3545"/>
            <p14:sldId id="3514"/>
            <p14:sldId id="3522"/>
            <p14:sldId id="3464"/>
          </p14:sldIdLst>
        </p14:section>
        <p14:section name="2. PER QUÈ HEM DE REVISAR EL PROJECTE?" id="{5960280E-A061-7648-BD8B-CAB1CF369809}">
          <p14:sldIdLst>
            <p14:sldId id="3529"/>
            <p14:sldId id="3530"/>
            <p14:sldId id="3337"/>
            <p14:sldId id="3338"/>
          </p14:sldIdLst>
        </p14:section>
        <p14:section name="QUAN COSTA REALMENT?" id="{D1939E34-1C12-D540-A67C-576D841E10D0}">
          <p14:sldIdLst>
            <p14:sldId id="3531"/>
            <p14:sldId id="3526"/>
            <p14:sldId id="3476"/>
            <p14:sldId id="3525"/>
            <p14:sldId id="3524"/>
            <p14:sldId id="3523"/>
            <p14:sldId id="3444"/>
            <p14:sldId id="3475"/>
            <p14:sldId id="3409"/>
            <p14:sldId id="3407"/>
            <p14:sldId id="3450"/>
            <p14:sldId id="3509"/>
            <p14:sldId id="3532"/>
            <p14:sldId id="3510"/>
            <p14:sldId id="3512"/>
            <p14:sldId id="3511"/>
            <p14:sldId id="3513"/>
            <p14:sldId id="3534"/>
            <p14:sldId id="664"/>
            <p14:sldId id="3546"/>
            <p14:sldId id="3502"/>
            <p14:sldId id="3547"/>
            <p14:sldId id="3508"/>
            <p14:sldId id="3548"/>
            <p14:sldId id="3518"/>
            <p14:sldId id="3549"/>
            <p14:sldId id="3550"/>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52C"/>
    <a:srgbClr val="181733"/>
    <a:srgbClr val="B1132E"/>
    <a:srgbClr val="3C688F"/>
    <a:srgbClr val="FDC52B"/>
    <a:srgbClr val="154284"/>
    <a:srgbClr val="01387B"/>
    <a:srgbClr val="FAA700"/>
    <a:srgbClr val="BDCFE9"/>
    <a:srgbClr val="BA1D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 mitjà 2 - èmfasi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82"/>
    <p:restoredTop sz="88445" autoAdjust="0"/>
  </p:normalViewPr>
  <p:slideViewPr>
    <p:cSldViewPr snapToGrid="0">
      <p:cViewPr varScale="1">
        <p:scale>
          <a:sx n="130" d="100"/>
          <a:sy n="130" d="100"/>
        </p:scale>
        <p:origin x="1632" y="12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heme" Target="theme/theme1.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7536608015480057"/>
          <c:y val="0"/>
          <c:w val="0.66704723673815547"/>
          <c:h val="0.99931351952610747"/>
        </c:manualLayout>
      </c:layout>
      <c:doughnutChart>
        <c:varyColors val="1"/>
        <c:ser>
          <c:idx val="0"/>
          <c:order val="0"/>
          <c:tx>
            <c:strRef>
              <c:f>Hoja1!$B$1</c:f>
              <c:strCache>
                <c:ptCount val="1"/>
                <c:pt idx="0">
                  <c:v>Enquesta referèndum</c:v>
                </c:pt>
              </c:strCache>
            </c:strRef>
          </c:tx>
          <c:dPt>
            <c:idx val="0"/>
            <c:bubble3D val="0"/>
            <c:spPr>
              <a:solidFill>
                <a:srgbClr val="FDC52C"/>
              </a:solidFill>
              <a:ln>
                <a:noFill/>
              </a:ln>
              <a:effectLst/>
            </c:spPr>
            <c:extLst>
              <c:ext xmlns:c16="http://schemas.microsoft.com/office/drawing/2014/chart" uri="{C3380CC4-5D6E-409C-BE32-E72D297353CC}">
                <c16:uniqueId val="{00000001-4337-754A-BC28-9DD8B9CB1C3A}"/>
              </c:ext>
            </c:extLst>
          </c:dPt>
          <c:dPt>
            <c:idx val="1"/>
            <c:bubble3D val="0"/>
            <c:spPr>
              <a:solidFill>
                <a:srgbClr val="B1132E"/>
              </a:solidFill>
              <a:ln>
                <a:noFill/>
              </a:ln>
              <a:effectLst/>
            </c:spPr>
            <c:extLst>
              <c:ext xmlns:c16="http://schemas.microsoft.com/office/drawing/2014/chart" uri="{C3380CC4-5D6E-409C-BE32-E72D297353CC}">
                <c16:uniqueId val="{00000003-4337-754A-BC28-9DD8B9CB1C3A}"/>
              </c:ext>
            </c:extLst>
          </c:dPt>
          <c:dPt>
            <c:idx val="2"/>
            <c:bubble3D val="0"/>
            <c:spPr>
              <a:solidFill>
                <a:schemeClr val="bg1"/>
              </a:solidFill>
              <a:ln>
                <a:noFill/>
              </a:ln>
              <a:effectLst/>
            </c:spPr>
            <c:extLst>
              <c:ext xmlns:c16="http://schemas.microsoft.com/office/drawing/2014/chart" uri="{C3380CC4-5D6E-409C-BE32-E72D297353CC}">
                <c16:uniqueId val="{00000005-4337-754A-BC28-9DD8B9CB1C3A}"/>
              </c:ext>
            </c:extLst>
          </c:dPt>
          <c:dLbls>
            <c:delete val="1"/>
          </c:dLbls>
          <c:cat>
            <c:strRef>
              <c:f>Hoja1!$A$2:$A$4</c:f>
              <c:strCache>
                <c:ptCount val="3"/>
                <c:pt idx="0">
                  <c:v>SÍ</c:v>
                </c:pt>
                <c:pt idx="1">
                  <c:v>NO</c:v>
                </c:pt>
                <c:pt idx="2">
                  <c:v>BLANC</c:v>
                </c:pt>
              </c:strCache>
            </c:strRef>
          </c:cat>
          <c:val>
            <c:numRef>
              <c:f>Hoja1!$B$2:$B$4</c:f>
              <c:numCache>
                <c:formatCode>General</c:formatCode>
                <c:ptCount val="3"/>
                <c:pt idx="0">
                  <c:v>405</c:v>
                </c:pt>
                <c:pt idx="1">
                  <c:v>21</c:v>
                </c:pt>
                <c:pt idx="2">
                  <c:v>6</c:v>
                </c:pt>
              </c:numCache>
            </c:numRef>
          </c:val>
          <c:extLst>
            <c:ext xmlns:c16="http://schemas.microsoft.com/office/drawing/2014/chart" uri="{C3380CC4-5D6E-409C-BE32-E72D297353CC}">
              <c16:uniqueId val="{00000006-4337-754A-BC28-9DD8B9CB1C3A}"/>
            </c:ext>
          </c:extLst>
        </c:ser>
        <c:ser>
          <c:idx val="1"/>
          <c:order val="1"/>
          <c:tx>
            <c:strRef>
              <c:f>Hoja1!$C$1</c:f>
              <c:strCache>
                <c:ptCount val="1"/>
                <c:pt idx="0">
                  <c:v>Columna1</c:v>
                </c:pt>
              </c:strCache>
            </c:strRef>
          </c:tx>
          <c:dPt>
            <c:idx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c:spPr>
            <c:extLst>
              <c:ext xmlns:c16="http://schemas.microsoft.com/office/drawing/2014/chart" uri="{C3380CC4-5D6E-409C-BE32-E72D297353CC}">
                <c16:uniqueId val="{00000008-4337-754A-BC28-9DD8B9CB1C3A}"/>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A-4337-754A-BC28-9DD8B9CB1C3A}"/>
              </c:ext>
            </c:extLst>
          </c:dPt>
          <c:dPt>
            <c:idx val="2"/>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c:spPr>
            <c:extLst>
              <c:ext xmlns:c16="http://schemas.microsoft.com/office/drawing/2014/chart" uri="{C3380CC4-5D6E-409C-BE32-E72D297353CC}">
                <c16:uniqueId val="{0000000C-4337-754A-BC28-9DD8B9CB1C3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s-ES"/>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Hoja1!$A$2:$A$4</c:f>
              <c:strCache>
                <c:ptCount val="3"/>
                <c:pt idx="0">
                  <c:v>SÍ</c:v>
                </c:pt>
                <c:pt idx="1">
                  <c:v>NO</c:v>
                </c:pt>
                <c:pt idx="2">
                  <c:v>BLANC</c:v>
                </c:pt>
              </c:strCache>
            </c:strRef>
          </c:cat>
          <c:val>
            <c:numRef>
              <c:f>Hoja1!$C$2:$C$4</c:f>
              <c:numCache>
                <c:formatCode>General</c:formatCode>
                <c:ptCount val="3"/>
              </c:numCache>
            </c:numRef>
          </c:val>
          <c:extLst>
            <c:ext xmlns:c16="http://schemas.microsoft.com/office/drawing/2014/chart" uri="{C3380CC4-5D6E-409C-BE32-E72D297353CC}">
              <c16:uniqueId val="{0000000D-4337-754A-BC28-9DD8B9CB1C3A}"/>
            </c:ext>
          </c:extLst>
        </c:ser>
        <c:dLbls>
          <c:showLegendKey val="0"/>
          <c:showVal val="1"/>
          <c:showCatName val="0"/>
          <c:showSerName val="0"/>
          <c:showPercent val="0"/>
          <c:showBubbleSize val="0"/>
          <c:showLeaderLines val="1"/>
        </c:dLbls>
        <c:firstSliceAng val="278"/>
        <c:holeSize val="3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tx>
            <c:strRef>
              <c:f>Hoja1!$B$1</c:f>
              <c:strCache>
                <c:ptCount val="1"/>
                <c:pt idx="0">
                  <c:v>Inversión</c:v>
                </c:pt>
              </c:strCache>
            </c:strRef>
          </c:tx>
          <c:dPt>
            <c:idx val="0"/>
            <c:bubble3D val="0"/>
            <c:spPr>
              <a:solidFill>
                <a:srgbClr val="B1132E"/>
              </a:solidFill>
              <a:ln>
                <a:noFill/>
              </a:ln>
              <a:effectLst/>
            </c:spPr>
            <c:extLst>
              <c:ext xmlns:c16="http://schemas.microsoft.com/office/drawing/2014/chart" uri="{C3380CC4-5D6E-409C-BE32-E72D297353CC}">
                <c16:uniqueId val="{00000001-3636-3342-BA93-31A706266184}"/>
              </c:ext>
            </c:extLst>
          </c:dPt>
          <c:dPt>
            <c:idx val="1"/>
            <c:bubble3D val="0"/>
            <c:spPr>
              <a:noFill/>
              <a:ln>
                <a:noFill/>
              </a:ln>
              <a:effectLst/>
            </c:spPr>
            <c:extLst>
              <c:ext xmlns:c16="http://schemas.microsoft.com/office/drawing/2014/chart" uri="{C3380CC4-5D6E-409C-BE32-E72D297353CC}">
                <c16:uniqueId val="{00000003-3636-3342-BA93-31A706266184}"/>
              </c:ext>
            </c:extLst>
          </c:dPt>
          <c:dPt>
            <c:idx val="2"/>
            <c:bubble3D val="0"/>
            <c:spPr>
              <a:noFill/>
              <a:ln>
                <a:noFill/>
              </a:ln>
              <a:effectLst/>
            </c:spPr>
            <c:extLst>
              <c:ext xmlns:c16="http://schemas.microsoft.com/office/drawing/2014/chart" uri="{C3380CC4-5D6E-409C-BE32-E72D297353CC}">
                <c16:uniqueId val="{00000005-3636-3342-BA93-31A706266184}"/>
              </c:ext>
            </c:extLst>
          </c:dPt>
          <c:dPt>
            <c:idx val="3"/>
            <c:bubble3D val="0"/>
            <c:spPr>
              <a:noFill/>
              <a:ln>
                <a:noFill/>
              </a:ln>
              <a:effectLst/>
            </c:spPr>
            <c:extLst>
              <c:ext xmlns:c16="http://schemas.microsoft.com/office/drawing/2014/chart" uri="{C3380CC4-5D6E-409C-BE32-E72D297353CC}">
                <c16:uniqueId val="{00000007-3636-3342-BA93-31A706266184}"/>
              </c:ext>
            </c:extLst>
          </c:dPt>
          <c:dPt>
            <c:idx val="4"/>
            <c:bubble3D val="0"/>
            <c:spPr>
              <a:noFill/>
              <a:ln>
                <a:noFill/>
              </a:ln>
              <a:effectLst/>
            </c:spPr>
            <c:extLst>
              <c:ext xmlns:c16="http://schemas.microsoft.com/office/drawing/2014/chart" uri="{C3380CC4-5D6E-409C-BE32-E72D297353CC}">
                <c16:uniqueId val="{00000009-3636-3342-BA93-31A706266184}"/>
              </c:ext>
            </c:extLst>
          </c:dPt>
          <c:dPt>
            <c:idx val="5"/>
            <c:bubble3D val="0"/>
            <c:spPr>
              <a:gradFill rotWithShape="1">
                <a:gsLst>
                  <a:gs pos="0">
                    <a:schemeClr val="accent2">
                      <a:tint val="65000"/>
                      <a:satMod val="103000"/>
                      <a:lumMod val="102000"/>
                      <a:tint val="94000"/>
                    </a:schemeClr>
                  </a:gs>
                  <a:gs pos="50000">
                    <a:schemeClr val="accent2">
                      <a:tint val="65000"/>
                      <a:satMod val="110000"/>
                      <a:lumMod val="100000"/>
                      <a:shade val="100000"/>
                    </a:schemeClr>
                  </a:gs>
                  <a:gs pos="100000">
                    <a:schemeClr val="accent2">
                      <a:tint val="65000"/>
                      <a:lumMod val="99000"/>
                      <a:satMod val="120000"/>
                      <a:shade val="78000"/>
                    </a:schemeClr>
                  </a:gs>
                </a:gsLst>
                <a:lin ang="5400000" scaled="0"/>
              </a:gradFill>
              <a:ln>
                <a:noFill/>
              </a:ln>
              <a:effectLst/>
            </c:spPr>
            <c:extLst>
              <c:ext xmlns:c16="http://schemas.microsoft.com/office/drawing/2014/chart" uri="{C3380CC4-5D6E-409C-BE32-E72D297353CC}">
                <c16:uniqueId val="{0000000B-3636-3342-BA93-31A706266184}"/>
              </c:ext>
            </c:extLst>
          </c:dPt>
          <c:dPt>
            <c:idx val="6"/>
            <c:bubble3D val="0"/>
            <c:spPr>
              <a:gradFill rotWithShape="1">
                <a:gsLst>
                  <a:gs pos="0">
                    <a:schemeClr val="accent2">
                      <a:tint val="48000"/>
                      <a:satMod val="103000"/>
                      <a:lumMod val="102000"/>
                      <a:tint val="94000"/>
                    </a:schemeClr>
                  </a:gs>
                  <a:gs pos="50000">
                    <a:schemeClr val="accent2">
                      <a:tint val="48000"/>
                      <a:satMod val="110000"/>
                      <a:lumMod val="100000"/>
                      <a:shade val="100000"/>
                    </a:schemeClr>
                  </a:gs>
                  <a:gs pos="100000">
                    <a:schemeClr val="accent2">
                      <a:tint val="48000"/>
                      <a:lumMod val="99000"/>
                      <a:satMod val="120000"/>
                      <a:shade val="78000"/>
                    </a:schemeClr>
                  </a:gs>
                </a:gsLst>
                <a:lin ang="5400000" scaled="0"/>
              </a:gradFill>
              <a:ln>
                <a:noFill/>
              </a:ln>
              <a:effectLst/>
            </c:spPr>
            <c:extLst>
              <c:ext xmlns:c16="http://schemas.microsoft.com/office/drawing/2014/chart" uri="{C3380CC4-5D6E-409C-BE32-E72D297353CC}">
                <c16:uniqueId val="{0000000D-3636-3342-BA93-31A706266184}"/>
              </c:ext>
            </c:extLst>
          </c:dPt>
          <c:cat>
            <c:strRef>
              <c:f>Hoja1!$A$2:$A$8</c:f>
              <c:strCache>
                <c:ptCount val="6"/>
                <c:pt idx="0">
                  <c:v>FUTUR CAMP NOU</c:v>
                </c:pt>
                <c:pt idx="1">
                  <c:v>NOU PALAU BLAUGRANA</c:v>
                </c:pt>
                <c:pt idx="2">
                  <c:v>CAMPUS</c:v>
                </c:pt>
                <c:pt idx="3">
                  <c:v>MPGM</c:v>
                </c:pt>
                <c:pt idx="4">
                  <c:v>ESTADI JOHAN CRUYFF</c:v>
                </c:pt>
                <c:pt idx="5">
                  <c:v>Resta</c:v>
                </c:pt>
              </c:strCache>
            </c:strRef>
          </c:cat>
          <c:val>
            <c:numRef>
              <c:f>Hoja1!$B$2:$B$8</c:f>
              <c:numCache>
                <c:formatCode>General</c:formatCode>
                <c:ptCount val="7"/>
                <c:pt idx="0">
                  <c:v>900</c:v>
                </c:pt>
                <c:pt idx="1">
                  <c:v>420</c:v>
                </c:pt>
                <c:pt idx="2">
                  <c:v>100</c:v>
                </c:pt>
                <c:pt idx="3">
                  <c:v>60</c:v>
                </c:pt>
                <c:pt idx="4">
                  <c:v>20</c:v>
                </c:pt>
                <c:pt idx="5">
                  <c:v>0</c:v>
                </c:pt>
              </c:numCache>
            </c:numRef>
          </c:val>
          <c:extLst>
            <c:ext xmlns:c16="http://schemas.microsoft.com/office/drawing/2014/chart" uri="{C3380CC4-5D6E-409C-BE32-E72D297353CC}">
              <c16:uniqueId val="{0000000E-3636-3342-BA93-31A706266184}"/>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tx>
            <c:strRef>
              <c:f>Hoja1!$B$1</c:f>
              <c:strCache>
                <c:ptCount val="1"/>
                <c:pt idx="0">
                  <c:v>Inversión</c:v>
                </c:pt>
              </c:strCache>
            </c:strRef>
          </c:tx>
          <c:dPt>
            <c:idx val="0"/>
            <c:bubble3D val="0"/>
            <c:spPr>
              <a:solidFill>
                <a:srgbClr val="B1132E"/>
              </a:solidFill>
              <a:ln>
                <a:noFill/>
              </a:ln>
              <a:effectLst/>
            </c:spPr>
            <c:extLst>
              <c:ext xmlns:c16="http://schemas.microsoft.com/office/drawing/2014/chart" uri="{C3380CC4-5D6E-409C-BE32-E72D297353CC}">
                <c16:uniqueId val="{00000001-3F1A-7249-B74B-DB485760223A}"/>
              </c:ext>
            </c:extLst>
          </c:dPt>
          <c:dPt>
            <c:idx val="1"/>
            <c:bubble3D val="0"/>
            <c:spPr>
              <a:solidFill>
                <a:srgbClr val="FDC52B"/>
              </a:solidFill>
              <a:ln>
                <a:noFill/>
              </a:ln>
              <a:effectLst/>
            </c:spPr>
            <c:extLst>
              <c:ext xmlns:c16="http://schemas.microsoft.com/office/drawing/2014/chart" uri="{C3380CC4-5D6E-409C-BE32-E72D297353CC}">
                <c16:uniqueId val="{00000003-3F1A-7249-B74B-DB485760223A}"/>
              </c:ext>
            </c:extLst>
          </c:dPt>
          <c:dPt>
            <c:idx val="2"/>
            <c:bubble3D val="0"/>
            <c:spPr>
              <a:noFill/>
              <a:ln>
                <a:noFill/>
              </a:ln>
              <a:effectLst/>
            </c:spPr>
            <c:extLst>
              <c:ext xmlns:c16="http://schemas.microsoft.com/office/drawing/2014/chart" uri="{C3380CC4-5D6E-409C-BE32-E72D297353CC}">
                <c16:uniqueId val="{00000005-3F1A-7249-B74B-DB485760223A}"/>
              </c:ext>
            </c:extLst>
          </c:dPt>
          <c:dPt>
            <c:idx val="3"/>
            <c:bubble3D val="0"/>
            <c:spPr>
              <a:noFill/>
              <a:ln>
                <a:noFill/>
              </a:ln>
              <a:effectLst/>
            </c:spPr>
            <c:extLst>
              <c:ext xmlns:c16="http://schemas.microsoft.com/office/drawing/2014/chart" uri="{C3380CC4-5D6E-409C-BE32-E72D297353CC}">
                <c16:uniqueId val="{00000007-3F1A-7249-B74B-DB485760223A}"/>
              </c:ext>
            </c:extLst>
          </c:dPt>
          <c:dPt>
            <c:idx val="4"/>
            <c:bubble3D val="0"/>
            <c:spPr>
              <a:noFill/>
              <a:ln>
                <a:noFill/>
              </a:ln>
              <a:effectLst/>
            </c:spPr>
            <c:extLst>
              <c:ext xmlns:c16="http://schemas.microsoft.com/office/drawing/2014/chart" uri="{C3380CC4-5D6E-409C-BE32-E72D297353CC}">
                <c16:uniqueId val="{00000009-3F1A-7249-B74B-DB485760223A}"/>
              </c:ext>
            </c:extLst>
          </c:dPt>
          <c:dPt>
            <c:idx val="5"/>
            <c:bubble3D val="0"/>
            <c:spPr>
              <a:gradFill rotWithShape="1">
                <a:gsLst>
                  <a:gs pos="0">
                    <a:schemeClr val="accent2">
                      <a:tint val="65000"/>
                      <a:satMod val="103000"/>
                      <a:lumMod val="102000"/>
                      <a:tint val="94000"/>
                    </a:schemeClr>
                  </a:gs>
                  <a:gs pos="50000">
                    <a:schemeClr val="accent2">
                      <a:tint val="65000"/>
                      <a:satMod val="110000"/>
                      <a:lumMod val="100000"/>
                      <a:shade val="100000"/>
                    </a:schemeClr>
                  </a:gs>
                  <a:gs pos="100000">
                    <a:schemeClr val="accent2">
                      <a:tint val="65000"/>
                      <a:lumMod val="99000"/>
                      <a:satMod val="120000"/>
                      <a:shade val="78000"/>
                    </a:schemeClr>
                  </a:gs>
                </a:gsLst>
                <a:lin ang="5400000" scaled="0"/>
              </a:gradFill>
              <a:ln>
                <a:noFill/>
              </a:ln>
              <a:effectLst/>
            </c:spPr>
            <c:extLst>
              <c:ext xmlns:c16="http://schemas.microsoft.com/office/drawing/2014/chart" uri="{C3380CC4-5D6E-409C-BE32-E72D297353CC}">
                <c16:uniqueId val="{0000000B-3F1A-7249-B74B-DB485760223A}"/>
              </c:ext>
            </c:extLst>
          </c:dPt>
          <c:dPt>
            <c:idx val="6"/>
            <c:bubble3D val="0"/>
            <c:spPr>
              <a:gradFill rotWithShape="1">
                <a:gsLst>
                  <a:gs pos="0">
                    <a:schemeClr val="accent2">
                      <a:tint val="48000"/>
                      <a:satMod val="103000"/>
                      <a:lumMod val="102000"/>
                      <a:tint val="94000"/>
                    </a:schemeClr>
                  </a:gs>
                  <a:gs pos="50000">
                    <a:schemeClr val="accent2">
                      <a:tint val="48000"/>
                      <a:satMod val="110000"/>
                      <a:lumMod val="100000"/>
                      <a:shade val="100000"/>
                    </a:schemeClr>
                  </a:gs>
                  <a:gs pos="100000">
                    <a:schemeClr val="accent2">
                      <a:tint val="48000"/>
                      <a:lumMod val="99000"/>
                      <a:satMod val="120000"/>
                      <a:shade val="78000"/>
                    </a:schemeClr>
                  </a:gs>
                </a:gsLst>
                <a:lin ang="5400000" scaled="0"/>
              </a:gradFill>
              <a:ln>
                <a:noFill/>
              </a:ln>
              <a:effectLst/>
            </c:spPr>
            <c:extLst>
              <c:ext xmlns:c16="http://schemas.microsoft.com/office/drawing/2014/chart" uri="{C3380CC4-5D6E-409C-BE32-E72D297353CC}">
                <c16:uniqueId val="{0000000D-3F1A-7249-B74B-DB485760223A}"/>
              </c:ext>
            </c:extLst>
          </c:dPt>
          <c:cat>
            <c:strRef>
              <c:f>Hoja1!$A$2:$A$8</c:f>
              <c:strCache>
                <c:ptCount val="6"/>
                <c:pt idx="0">
                  <c:v>FUTUR CAMP NOU</c:v>
                </c:pt>
                <c:pt idx="1">
                  <c:v>NOU PALAU BLAUGRANA</c:v>
                </c:pt>
                <c:pt idx="2">
                  <c:v>CAMPUS</c:v>
                </c:pt>
                <c:pt idx="3">
                  <c:v>MPGM</c:v>
                </c:pt>
                <c:pt idx="4">
                  <c:v>ESTADI JOHAN CRUYFF</c:v>
                </c:pt>
                <c:pt idx="5">
                  <c:v>Resta</c:v>
                </c:pt>
              </c:strCache>
            </c:strRef>
          </c:cat>
          <c:val>
            <c:numRef>
              <c:f>Hoja1!$B$2:$B$8</c:f>
              <c:numCache>
                <c:formatCode>General</c:formatCode>
                <c:ptCount val="7"/>
                <c:pt idx="0">
                  <c:v>900</c:v>
                </c:pt>
                <c:pt idx="1">
                  <c:v>420</c:v>
                </c:pt>
                <c:pt idx="2">
                  <c:v>100</c:v>
                </c:pt>
                <c:pt idx="3">
                  <c:v>60</c:v>
                </c:pt>
                <c:pt idx="4">
                  <c:v>20</c:v>
                </c:pt>
                <c:pt idx="5">
                  <c:v>0</c:v>
                </c:pt>
              </c:numCache>
            </c:numRef>
          </c:val>
          <c:extLst>
            <c:ext xmlns:c16="http://schemas.microsoft.com/office/drawing/2014/chart" uri="{C3380CC4-5D6E-409C-BE32-E72D297353CC}">
              <c16:uniqueId val="{0000000E-3F1A-7249-B74B-DB485760223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tx>
            <c:strRef>
              <c:f>Hoja1!$B$1</c:f>
              <c:strCache>
                <c:ptCount val="1"/>
                <c:pt idx="0">
                  <c:v>Inversión</c:v>
                </c:pt>
              </c:strCache>
            </c:strRef>
          </c:tx>
          <c:dPt>
            <c:idx val="0"/>
            <c:bubble3D val="0"/>
            <c:spPr>
              <a:solidFill>
                <a:srgbClr val="B1132E"/>
              </a:solidFill>
              <a:ln>
                <a:noFill/>
              </a:ln>
              <a:effectLst/>
            </c:spPr>
            <c:extLst>
              <c:ext xmlns:c16="http://schemas.microsoft.com/office/drawing/2014/chart" uri="{C3380CC4-5D6E-409C-BE32-E72D297353CC}">
                <c16:uniqueId val="{00000001-10EF-EE46-BA3D-DE6C08A09EDD}"/>
              </c:ext>
            </c:extLst>
          </c:dPt>
          <c:dPt>
            <c:idx val="1"/>
            <c:bubble3D val="0"/>
            <c:spPr>
              <a:solidFill>
                <a:srgbClr val="FDC52B"/>
              </a:solidFill>
              <a:ln>
                <a:noFill/>
              </a:ln>
              <a:effectLst/>
            </c:spPr>
            <c:extLst>
              <c:ext xmlns:c16="http://schemas.microsoft.com/office/drawing/2014/chart" uri="{C3380CC4-5D6E-409C-BE32-E72D297353CC}">
                <c16:uniqueId val="{00000003-10EF-EE46-BA3D-DE6C08A09EDD}"/>
              </c:ext>
            </c:extLst>
          </c:dPt>
          <c:dPt>
            <c:idx val="2"/>
            <c:bubble3D val="0"/>
            <c:spPr>
              <a:solidFill>
                <a:srgbClr val="181733"/>
              </a:solidFill>
              <a:ln>
                <a:noFill/>
              </a:ln>
              <a:effectLst/>
            </c:spPr>
            <c:extLst>
              <c:ext xmlns:c16="http://schemas.microsoft.com/office/drawing/2014/chart" uri="{C3380CC4-5D6E-409C-BE32-E72D297353CC}">
                <c16:uniqueId val="{00000005-10EF-EE46-BA3D-DE6C08A09EDD}"/>
              </c:ext>
            </c:extLst>
          </c:dPt>
          <c:dPt>
            <c:idx val="3"/>
            <c:bubble3D val="0"/>
            <c:spPr>
              <a:noFill/>
              <a:ln>
                <a:noFill/>
              </a:ln>
              <a:effectLst/>
            </c:spPr>
            <c:extLst>
              <c:ext xmlns:c16="http://schemas.microsoft.com/office/drawing/2014/chart" uri="{C3380CC4-5D6E-409C-BE32-E72D297353CC}">
                <c16:uniqueId val="{00000007-10EF-EE46-BA3D-DE6C08A09EDD}"/>
              </c:ext>
            </c:extLst>
          </c:dPt>
          <c:dPt>
            <c:idx val="4"/>
            <c:bubble3D val="0"/>
            <c:spPr>
              <a:noFill/>
              <a:ln>
                <a:noFill/>
              </a:ln>
              <a:effectLst/>
            </c:spPr>
            <c:extLst>
              <c:ext xmlns:c16="http://schemas.microsoft.com/office/drawing/2014/chart" uri="{C3380CC4-5D6E-409C-BE32-E72D297353CC}">
                <c16:uniqueId val="{00000009-10EF-EE46-BA3D-DE6C08A09EDD}"/>
              </c:ext>
            </c:extLst>
          </c:dPt>
          <c:dPt>
            <c:idx val="5"/>
            <c:bubble3D val="0"/>
            <c:spPr>
              <a:gradFill rotWithShape="1">
                <a:gsLst>
                  <a:gs pos="0">
                    <a:schemeClr val="accent2">
                      <a:tint val="65000"/>
                      <a:satMod val="103000"/>
                      <a:lumMod val="102000"/>
                      <a:tint val="94000"/>
                    </a:schemeClr>
                  </a:gs>
                  <a:gs pos="50000">
                    <a:schemeClr val="accent2">
                      <a:tint val="65000"/>
                      <a:satMod val="110000"/>
                      <a:lumMod val="100000"/>
                      <a:shade val="100000"/>
                    </a:schemeClr>
                  </a:gs>
                  <a:gs pos="100000">
                    <a:schemeClr val="accent2">
                      <a:tint val="65000"/>
                      <a:lumMod val="99000"/>
                      <a:satMod val="120000"/>
                      <a:shade val="78000"/>
                    </a:schemeClr>
                  </a:gs>
                </a:gsLst>
                <a:lin ang="5400000" scaled="0"/>
              </a:gradFill>
              <a:ln>
                <a:noFill/>
              </a:ln>
              <a:effectLst/>
            </c:spPr>
            <c:extLst>
              <c:ext xmlns:c16="http://schemas.microsoft.com/office/drawing/2014/chart" uri="{C3380CC4-5D6E-409C-BE32-E72D297353CC}">
                <c16:uniqueId val="{0000000B-10EF-EE46-BA3D-DE6C08A09EDD}"/>
              </c:ext>
            </c:extLst>
          </c:dPt>
          <c:dPt>
            <c:idx val="6"/>
            <c:bubble3D val="0"/>
            <c:spPr>
              <a:gradFill rotWithShape="1">
                <a:gsLst>
                  <a:gs pos="0">
                    <a:schemeClr val="accent2">
                      <a:tint val="48000"/>
                      <a:satMod val="103000"/>
                      <a:lumMod val="102000"/>
                      <a:tint val="94000"/>
                    </a:schemeClr>
                  </a:gs>
                  <a:gs pos="50000">
                    <a:schemeClr val="accent2">
                      <a:tint val="48000"/>
                      <a:satMod val="110000"/>
                      <a:lumMod val="100000"/>
                      <a:shade val="100000"/>
                    </a:schemeClr>
                  </a:gs>
                  <a:gs pos="100000">
                    <a:schemeClr val="accent2">
                      <a:tint val="48000"/>
                      <a:lumMod val="99000"/>
                      <a:satMod val="120000"/>
                      <a:shade val="78000"/>
                    </a:schemeClr>
                  </a:gs>
                </a:gsLst>
                <a:lin ang="5400000" scaled="0"/>
              </a:gradFill>
              <a:ln>
                <a:noFill/>
              </a:ln>
              <a:effectLst/>
            </c:spPr>
            <c:extLst>
              <c:ext xmlns:c16="http://schemas.microsoft.com/office/drawing/2014/chart" uri="{C3380CC4-5D6E-409C-BE32-E72D297353CC}">
                <c16:uniqueId val="{0000000D-10EF-EE46-BA3D-DE6C08A09EDD}"/>
              </c:ext>
            </c:extLst>
          </c:dPt>
          <c:cat>
            <c:strRef>
              <c:f>Hoja1!$A$2:$A$8</c:f>
              <c:strCache>
                <c:ptCount val="6"/>
                <c:pt idx="0">
                  <c:v>FUTUR CAMP NOU</c:v>
                </c:pt>
                <c:pt idx="1">
                  <c:v>NOU PALAU BLAUGRANA</c:v>
                </c:pt>
                <c:pt idx="2">
                  <c:v>CAMPUS</c:v>
                </c:pt>
                <c:pt idx="3">
                  <c:v>MPGM</c:v>
                </c:pt>
                <c:pt idx="4">
                  <c:v>ESTADI JOHAN CRUYFF</c:v>
                </c:pt>
                <c:pt idx="5">
                  <c:v>Resta</c:v>
                </c:pt>
              </c:strCache>
            </c:strRef>
          </c:cat>
          <c:val>
            <c:numRef>
              <c:f>Hoja1!$B$2:$B$8</c:f>
              <c:numCache>
                <c:formatCode>General</c:formatCode>
                <c:ptCount val="7"/>
                <c:pt idx="0">
                  <c:v>900</c:v>
                </c:pt>
                <c:pt idx="1">
                  <c:v>420</c:v>
                </c:pt>
                <c:pt idx="2">
                  <c:v>100</c:v>
                </c:pt>
                <c:pt idx="3">
                  <c:v>60</c:v>
                </c:pt>
                <c:pt idx="4">
                  <c:v>20</c:v>
                </c:pt>
                <c:pt idx="5">
                  <c:v>0</c:v>
                </c:pt>
              </c:numCache>
            </c:numRef>
          </c:val>
          <c:extLst>
            <c:ext xmlns:c16="http://schemas.microsoft.com/office/drawing/2014/chart" uri="{C3380CC4-5D6E-409C-BE32-E72D297353CC}">
              <c16:uniqueId val="{0000000E-10EF-EE46-BA3D-DE6C08A09EDD}"/>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tx>
            <c:strRef>
              <c:f>Hoja1!$B$1</c:f>
              <c:strCache>
                <c:ptCount val="1"/>
                <c:pt idx="0">
                  <c:v>Inversión</c:v>
                </c:pt>
              </c:strCache>
            </c:strRef>
          </c:tx>
          <c:dPt>
            <c:idx val="0"/>
            <c:bubble3D val="0"/>
            <c:spPr>
              <a:solidFill>
                <a:srgbClr val="B1132E"/>
              </a:solidFill>
              <a:ln>
                <a:noFill/>
              </a:ln>
              <a:effectLst/>
            </c:spPr>
            <c:extLst>
              <c:ext xmlns:c16="http://schemas.microsoft.com/office/drawing/2014/chart" uri="{C3380CC4-5D6E-409C-BE32-E72D297353CC}">
                <c16:uniqueId val="{00000001-FC5C-2044-9CCC-B75C42311E68}"/>
              </c:ext>
            </c:extLst>
          </c:dPt>
          <c:dPt>
            <c:idx val="1"/>
            <c:bubble3D val="0"/>
            <c:spPr>
              <a:solidFill>
                <a:srgbClr val="FDC52B"/>
              </a:solidFill>
              <a:ln>
                <a:noFill/>
              </a:ln>
              <a:effectLst/>
            </c:spPr>
            <c:extLst>
              <c:ext xmlns:c16="http://schemas.microsoft.com/office/drawing/2014/chart" uri="{C3380CC4-5D6E-409C-BE32-E72D297353CC}">
                <c16:uniqueId val="{00000003-FC5C-2044-9CCC-B75C42311E68}"/>
              </c:ext>
            </c:extLst>
          </c:dPt>
          <c:dPt>
            <c:idx val="2"/>
            <c:bubble3D val="0"/>
            <c:spPr>
              <a:solidFill>
                <a:srgbClr val="181733"/>
              </a:solidFill>
              <a:ln>
                <a:noFill/>
              </a:ln>
              <a:effectLst/>
            </c:spPr>
            <c:extLst>
              <c:ext xmlns:c16="http://schemas.microsoft.com/office/drawing/2014/chart" uri="{C3380CC4-5D6E-409C-BE32-E72D297353CC}">
                <c16:uniqueId val="{00000005-FC5C-2044-9CCC-B75C42311E68}"/>
              </c:ext>
            </c:extLst>
          </c:dPt>
          <c:dPt>
            <c:idx val="3"/>
            <c:bubble3D val="0"/>
            <c:spPr>
              <a:solidFill>
                <a:srgbClr val="92D050"/>
              </a:solidFill>
              <a:ln>
                <a:noFill/>
              </a:ln>
              <a:effectLst/>
            </c:spPr>
            <c:extLst>
              <c:ext xmlns:c16="http://schemas.microsoft.com/office/drawing/2014/chart" uri="{C3380CC4-5D6E-409C-BE32-E72D297353CC}">
                <c16:uniqueId val="{00000007-FC5C-2044-9CCC-B75C42311E68}"/>
              </c:ext>
            </c:extLst>
          </c:dPt>
          <c:dPt>
            <c:idx val="4"/>
            <c:bubble3D val="0"/>
            <c:spPr>
              <a:noFill/>
              <a:ln>
                <a:noFill/>
              </a:ln>
              <a:effectLst/>
            </c:spPr>
            <c:extLst>
              <c:ext xmlns:c16="http://schemas.microsoft.com/office/drawing/2014/chart" uri="{C3380CC4-5D6E-409C-BE32-E72D297353CC}">
                <c16:uniqueId val="{00000009-FC5C-2044-9CCC-B75C42311E68}"/>
              </c:ext>
            </c:extLst>
          </c:dPt>
          <c:dPt>
            <c:idx val="5"/>
            <c:bubble3D val="0"/>
            <c:spPr>
              <a:gradFill rotWithShape="1">
                <a:gsLst>
                  <a:gs pos="0">
                    <a:schemeClr val="accent2">
                      <a:tint val="65000"/>
                      <a:satMod val="103000"/>
                      <a:lumMod val="102000"/>
                      <a:tint val="94000"/>
                    </a:schemeClr>
                  </a:gs>
                  <a:gs pos="50000">
                    <a:schemeClr val="accent2">
                      <a:tint val="65000"/>
                      <a:satMod val="110000"/>
                      <a:lumMod val="100000"/>
                      <a:shade val="100000"/>
                    </a:schemeClr>
                  </a:gs>
                  <a:gs pos="100000">
                    <a:schemeClr val="accent2">
                      <a:tint val="65000"/>
                      <a:lumMod val="99000"/>
                      <a:satMod val="120000"/>
                      <a:shade val="78000"/>
                    </a:schemeClr>
                  </a:gs>
                </a:gsLst>
                <a:lin ang="5400000" scaled="0"/>
              </a:gradFill>
              <a:ln>
                <a:noFill/>
              </a:ln>
              <a:effectLst/>
            </c:spPr>
            <c:extLst>
              <c:ext xmlns:c16="http://schemas.microsoft.com/office/drawing/2014/chart" uri="{C3380CC4-5D6E-409C-BE32-E72D297353CC}">
                <c16:uniqueId val="{0000000B-FC5C-2044-9CCC-B75C42311E68}"/>
              </c:ext>
            </c:extLst>
          </c:dPt>
          <c:dPt>
            <c:idx val="6"/>
            <c:bubble3D val="0"/>
            <c:spPr>
              <a:gradFill rotWithShape="1">
                <a:gsLst>
                  <a:gs pos="0">
                    <a:schemeClr val="accent2">
                      <a:tint val="48000"/>
                      <a:satMod val="103000"/>
                      <a:lumMod val="102000"/>
                      <a:tint val="94000"/>
                    </a:schemeClr>
                  </a:gs>
                  <a:gs pos="50000">
                    <a:schemeClr val="accent2">
                      <a:tint val="48000"/>
                      <a:satMod val="110000"/>
                      <a:lumMod val="100000"/>
                      <a:shade val="100000"/>
                    </a:schemeClr>
                  </a:gs>
                  <a:gs pos="100000">
                    <a:schemeClr val="accent2">
                      <a:tint val="48000"/>
                      <a:lumMod val="99000"/>
                      <a:satMod val="120000"/>
                      <a:shade val="78000"/>
                    </a:schemeClr>
                  </a:gs>
                </a:gsLst>
                <a:lin ang="5400000" scaled="0"/>
              </a:gradFill>
              <a:ln>
                <a:noFill/>
              </a:ln>
              <a:effectLst/>
            </c:spPr>
            <c:extLst>
              <c:ext xmlns:c16="http://schemas.microsoft.com/office/drawing/2014/chart" uri="{C3380CC4-5D6E-409C-BE32-E72D297353CC}">
                <c16:uniqueId val="{0000000D-FC5C-2044-9CCC-B75C42311E68}"/>
              </c:ext>
            </c:extLst>
          </c:dPt>
          <c:cat>
            <c:strRef>
              <c:f>Hoja1!$A$2:$A$8</c:f>
              <c:strCache>
                <c:ptCount val="6"/>
                <c:pt idx="0">
                  <c:v>FUTUR CAMP NOU</c:v>
                </c:pt>
                <c:pt idx="1">
                  <c:v>NOU PALAU BLAUGRANA</c:v>
                </c:pt>
                <c:pt idx="2">
                  <c:v>CAMPUS</c:v>
                </c:pt>
                <c:pt idx="3">
                  <c:v>MPGM</c:v>
                </c:pt>
                <c:pt idx="4">
                  <c:v>ESTADI JOHAN CRUYFF</c:v>
                </c:pt>
                <c:pt idx="5">
                  <c:v>Resta</c:v>
                </c:pt>
              </c:strCache>
            </c:strRef>
          </c:cat>
          <c:val>
            <c:numRef>
              <c:f>Hoja1!$B$2:$B$8</c:f>
              <c:numCache>
                <c:formatCode>General</c:formatCode>
                <c:ptCount val="7"/>
                <c:pt idx="0">
                  <c:v>900</c:v>
                </c:pt>
                <c:pt idx="1">
                  <c:v>420</c:v>
                </c:pt>
                <c:pt idx="2">
                  <c:v>100</c:v>
                </c:pt>
                <c:pt idx="3">
                  <c:v>60</c:v>
                </c:pt>
                <c:pt idx="4">
                  <c:v>20</c:v>
                </c:pt>
                <c:pt idx="5">
                  <c:v>0</c:v>
                </c:pt>
              </c:numCache>
            </c:numRef>
          </c:val>
          <c:extLst>
            <c:ext xmlns:c16="http://schemas.microsoft.com/office/drawing/2014/chart" uri="{C3380CC4-5D6E-409C-BE32-E72D297353CC}">
              <c16:uniqueId val="{0000000E-FC5C-2044-9CCC-B75C42311E68}"/>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tx>
            <c:strRef>
              <c:f>Hoja1!$B$1</c:f>
              <c:strCache>
                <c:ptCount val="1"/>
                <c:pt idx="0">
                  <c:v>Inversión</c:v>
                </c:pt>
              </c:strCache>
            </c:strRef>
          </c:tx>
          <c:dPt>
            <c:idx val="0"/>
            <c:bubble3D val="0"/>
            <c:spPr>
              <a:solidFill>
                <a:srgbClr val="B1132E"/>
              </a:solidFill>
              <a:ln>
                <a:noFill/>
              </a:ln>
              <a:effectLst/>
            </c:spPr>
            <c:extLst>
              <c:ext xmlns:c16="http://schemas.microsoft.com/office/drawing/2014/chart" uri="{C3380CC4-5D6E-409C-BE32-E72D297353CC}">
                <c16:uniqueId val="{00000002-159B-4C29-A465-A6554069C8AA}"/>
              </c:ext>
            </c:extLst>
          </c:dPt>
          <c:dPt>
            <c:idx val="1"/>
            <c:bubble3D val="0"/>
            <c:spPr>
              <a:solidFill>
                <a:srgbClr val="FDC52B"/>
              </a:solidFill>
              <a:ln>
                <a:noFill/>
              </a:ln>
              <a:effectLst/>
            </c:spPr>
            <c:extLst>
              <c:ext xmlns:c16="http://schemas.microsoft.com/office/drawing/2014/chart" uri="{C3380CC4-5D6E-409C-BE32-E72D297353CC}">
                <c16:uniqueId val="{00000003-159B-4C29-A465-A6554069C8AA}"/>
              </c:ext>
            </c:extLst>
          </c:dPt>
          <c:dPt>
            <c:idx val="2"/>
            <c:bubble3D val="0"/>
            <c:spPr>
              <a:solidFill>
                <a:srgbClr val="181733"/>
              </a:solidFill>
              <a:ln>
                <a:noFill/>
              </a:ln>
              <a:effectLst/>
            </c:spPr>
            <c:extLst>
              <c:ext xmlns:c16="http://schemas.microsoft.com/office/drawing/2014/chart" uri="{C3380CC4-5D6E-409C-BE32-E72D297353CC}">
                <c16:uniqueId val="{00000001-48D1-464C-9A0D-03DDE1E73BBE}"/>
              </c:ext>
            </c:extLst>
          </c:dPt>
          <c:dPt>
            <c:idx val="3"/>
            <c:bubble3D val="0"/>
            <c:spPr>
              <a:solidFill>
                <a:srgbClr val="92D050"/>
              </a:solidFill>
              <a:ln>
                <a:noFill/>
              </a:ln>
              <a:effectLst/>
            </c:spPr>
            <c:extLst>
              <c:ext xmlns:c16="http://schemas.microsoft.com/office/drawing/2014/chart" uri="{C3380CC4-5D6E-409C-BE32-E72D297353CC}">
                <c16:uniqueId val="{00000001-6864-42E5-9FC7-4B20136C53D9}"/>
              </c:ext>
            </c:extLst>
          </c:dPt>
          <c:dPt>
            <c:idx val="4"/>
            <c:bubble3D val="0"/>
            <c:spPr>
              <a:solidFill>
                <a:srgbClr val="3C688F"/>
              </a:solidFill>
              <a:ln>
                <a:noFill/>
              </a:ln>
              <a:effectLst/>
            </c:spPr>
            <c:extLst>
              <c:ext xmlns:c16="http://schemas.microsoft.com/office/drawing/2014/chart" uri="{C3380CC4-5D6E-409C-BE32-E72D297353CC}">
                <c16:uniqueId val="{00000009-DCC1-4A7C-BFD3-FF75CB40E61D}"/>
              </c:ext>
            </c:extLst>
          </c:dPt>
          <c:dPt>
            <c:idx val="5"/>
            <c:bubble3D val="0"/>
            <c:spPr>
              <a:gradFill rotWithShape="1">
                <a:gsLst>
                  <a:gs pos="0">
                    <a:schemeClr val="accent2">
                      <a:tint val="65000"/>
                      <a:satMod val="103000"/>
                      <a:lumMod val="102000"/>
                      <a:tint val="94000"/>
                    </a:schemeClr>
                  </a:gs>
                  <a:gs pos="50000">
                    <a:schemeClr val="accent2">
                      <a:tint val="65000"/>
                      <a:satMod val="110000"/>
                      <a:lumMod val="100000"/>
                      <a:shade val="100000"/>
                    </a:schemeClr>
                  </a:gs>
                  <a:gs pos="100000">
                    <a:schemeClr val="accent2">
                      <a:tint val="65000"/>
                      <a:lumMod val="99000"/>
                      <a:satMod val="120000"/>
                      <a:shade val="78000"/>
                    </a:schemeClr>
                  </a:gs>
                </a:gsLst>
                <a:lin ang="5400000" scaled="0"/>
              </a:gradFill>
              <a:ln>
                <a:noFill/>
              </a:ln>
              <a:effectLst/>
            </c:spPr>
            <c:extLst>
              <c:ext xmlns:c16="http://schemas.microsoft.com/office/drawing/2014/chart" uri="{C3380CC4-5D6E-409C-BE32-E72D297353CC}">
                <c16:uniqueId val="{0000000B-DCC1-4A7C-BFD3-FF75CB40E61D}"/>
              </c:ext>
            </c:extLst>
          </c:dPt>
          <c:dPt>
            <c:idx val="6"/>
            <c:bubble3D val="0"/>
            <c:spPr>
              <a:gradFill rotWithShape="1">
                <a:gsLst>
                  <a:gs pos="0">
                    <a:schemeClr val="accent2">
                      <a:tint val="48000"/>
                      <a:satMod val="103000"/>
                      <a:lumMod val="102000"/>
                      <a:tint val="94000"/>
                    </a:schemeClr>
                  </a:gs>
                  <a:gs pos="50000">
                    <a:schemeClr val="accent2">
                      <a:tint val="48000"/>
                      <a:satMod val="110000"/>
                      <a:lumMod val="100000"/>
                      <a:shade val="100000"/>
                    </a:schemeClr>
                  </a:gs>
                  <a:gs pos="100000">
                    <a:schemeClr val="accent2">
                      <a:tint val="48000"/>
                      <a:lumMod val="99000"/>
                      <a:satMod val="120000"/>
                      <a:shade val="78000"/>
                    </a:schemeClr>
                  </a:gs>
                </a:gsLst>
                <a:lin ang="5400000" scaled="0"/>
              </a:gradFill>
              <a:ln>
                <a:noFill/>
              </a:ln>
              <a:effectLst/>
            </c:spPr>
            <c:extLst>
              <c:ext xmlns:c16="http://schemas.microsoft.com/office/drawing/2014/chart" uri="{C3380CC4-5D6E-409C-BE32-E72D297353CC}">
                <c16:uniqueId val="{0000000D-DCC1-4A7C-BFD3-FF75CB40E61D}"/>
              </c:ext>
            </c:extLst>
          </c:dPt>
          <c:cat>
            <c:strRef>
              <c:f>Hoja1!$A$2:$A$8</c:f>
              <c:strCache>
                <c:ptCount val="6"/>
                <c:pt idx="0">
                  <c:v>FUTUR CAMP NOU</c:v>
                </c:pt>
                <c:pt idx="1">
                  <c:v>NOU PALAU BLAUGRANA</c:v>
                </c:pt>
                <c:pt idx="2">
                  <c:v>CAMPUS</c:v>
                </c:pt>
                <c:pt idx="3">
                  <c:v>MPGM</c:v>
                </c:pt>
                <c:pt idx="4">
                  <c:v>ESTADI JOHAN CRUYFF</c:v>
                </c:pt>
                <c:pt idx="5">
                  <c:v>Resta</c:v>
                </c:pt>
              </c:strCache>
            </c:strRef>
          </c:cat>
          <c:val>
            <c:numRef>
              <c:f>Hoja1!$B$2:$B$8</c:f>
              <c:numCache>
                <c:formatCode>General</c:formatCode>
                <c:ptCount val="7"/>
                <c:pt idx="0">
                  <c:v>900</c:v>
                </c:pt>
                <c:pt idx="1">
                  <c:v>420</c:v>
                </c:pt>
                <c:pt idx="2">
                  <c:v>100</c:v>
                </c:pt>
                <c:pt idx="3">
                  <c:v>60</c:v>
                </c:pt>
                <c:pt idx="4">
                  <c:v>20</c:v>
                </c:pt>
                <c:pt idx="5">
                  <c:v>0</c:v>
                </c:pt>
              </c:numCache>
            </c:numRef>
          </c:val>
          <c:extLst>
            <c:ext xmlns:c16="http://schemas.microsoft.com/office/drawing/2014/chart" uri="{C3380CC4-5D6E-409C-BE32-E72D297353CC}">
              <c16:uniqueId val="{00000000-159B-4C29-A465-A6554069C8A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Hoja1!$B$1</c:f>
              <c:strCache>
                <c:ptCount val="1"/>
                <c:pt idx="0">
                  <c:v>Inversión</c:v>
                </c:pt>
              </c:strCache>
            </c:strRef>
          </c:tx>
          <c:dPt>
            <c:idx val="0"/>
            <c:bubble3D val="0"/>
            <c:spPr>
              <a:solidFill>
                <a:srgbClr val="B1132E"/>
              </a:solidFill>
              <a:ln>
                <a:noFill/>
              </a:ln>
              <a:effectLst/>
            </c:spPr>
            <c:extLst>
              <c:ext xmlns:c16="http://schemas.microsoft.com/office/drawing/2014/chart" uri="{C3380CC4-5D6E-409C-BE32-E72D297353CC}">
                <c16:uniqueId val="{00000001-8F91-4F53-8FE0-31096B66F9F1}"/>
              </c:ext>
            </c:extLst>
          </c:dPt>
          <c:dPt>
            <c:idx val="1"/>
            <c:bubble3D val="0"/>
            <c:spPr>
              <a:solidFill>
                <a:srgbClr val="FDC52B"/>
              </a:solidFill>
              <a:ln>
                <a:noFill/>
              </a:ln>
              <a:effectLst/>
            </c:spPr>
            <c:extLst>
              <c:ext xmlns:c16="http://schemas.microsoft.com/office/drawing/2014/chart" uri="{C3380CC4-5D6E-409C-BE32-E72D297353CC}">
                <c16:uniqueId val="{00000003-8F91-4F53-8FE0-31096B66F9F1}"/>
              </c:ext>
            </c:extLst>
          </c:dPt>
          <c:dPt>
            <c:idx val="2"/>
            <c:bubble3D val="0"/>
            <c:spPr>
              <a:solidFill>
                <a:srgbClr val="01387B"/>
              </a:solidFill>
              <a:ln>
                <a:noFill/>
              </a:ln>
              <a:effectLst/>
            </c:spPr>
            <c:extLst>
              <c:ext xmlns:c16="http://schemas.microsoft.com/office/drawing/2014/chart" uri="{C3380CC4-5D6E-409C-BE32-E72D297353CC}">
                <c16:uniqueId val="{00000005-8F91-4F53-8FE0-31096B66F9F1}"/>
              </c:ext>
            </c:extLst>
          </c:dPt>
          <c:dPt>
            <c:idx val="3"/>
            <c:bubble3D val="0"/>
            <c:spPr>
              <a:solidFill>
                <a:srgbClr val="92D050"/>
              </a:solidFill>
              <a:ln>
                <a:noFill/>
              </a:ln>
              <a:effectLst/>
            </c:spPr>
            <c:extLst>
              <c:ext xmlns:c16="http://schemas.microsoft.com/office/drawing/2014/chart" uri="{C3380CC4-5D6E-409C-BE32-E72D297353CC}">
                <c16:uniqueId val="{00000007-8F91-4F53-8FE0-31096B66F9F1}"/>
              </c:ext>
            </c:extLst>
          </c:dPt>
          <c:dPt>
            <c:idx val="4"/>
            <c:bubble3D val="0"/>
            <c:spPr>
              <a:solidFill>
                <a:srgbClr val="3C688F"/>
              </a:solidFill>
              <a:ln>
                <a:noFill/>
              </a:ln>
              <a:effectLst/>
            </c:spPr>
            <c:extLst>
              <c:ext xmlns:c16="http://schemas.microsoft.com/office/drawing/2014/chart" uri="{C3380CC4-5D6E-409C-BE32-E72D297353CC}">
                <c16:uniqueId val="{00000009-8F91-4F53-8FE0-31096B66F9F1}"/>
              </c:ext>
            </c:extLst>
          </c:dPt>
          <c:dLbls>
            <c:dLbl>
              <c:idx val="0"/>
              <c:layout>
                <c:manualLayout>
                  <c:x val="-1.2838193524647689E-2"/>
                  <c:y val="-1.8782131124120899E-3"/>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8F91-4F53-8FE0-31096B66F9F1}"/>
                </c:ext>
              </c:extLst>
            </c:dLbl>
            <c:dLbl>
              <c:idx val="1"/>
              <c:layout>
                <c:manualLayout>
                  <c:x val="1.7076186855573473E-2"/>
                  <c:y val="-2.0660338562543814E-2"/>
                </c:manualLayout>
              </c:layout>
              <c:tx>
                <c:rich>
                  <a:bodyPr rot="0" spcFirstLastPara="1" vertOverflow="ellipsis" vert="horz" wrap="square" lIns="38100" tIns="19050" rIns="38100" bIns="19050" anchor="ctr" anchorCtr="1">
                    <a:spAutoFit/>
                  </a:bodyPr>
                  <a:lstStyle/>
                  <a:p>
                    <a:pPr>
                      <a:defRPr sz="900" b="1" i="0" u="none" strike="noStrike" kern="1200" baseline="0">
                        <a:solidFill>
                          <a:srgbClr val="181733"/>
                        </a:solidFill>
                        <a:latin typeface="FC BARCELONA" pitchFamily="2" charset="77"/>
                        <a:ea typeface="+mn-ea"/>
                        <a:cs typeface="+mn-cs"/>
                      </a:defRPr>
                    </a:pPr>
                    <a:r>
                      <a:rPr lang="en-US" dirty="0"/>
                      <a:t>PATROCINIO Y NAMING</a:t>
                    </a:r>
                    <a:r>
                      <a:rPr lang="en-US" baseline="0" dirty="0"/>
                      <a:t> / TITLE RIGHTS</a:t>
                    </a:r>
                  </a:p>
                  <a:p>
                    <a:pPr>
                      <a:defRPr sz="900" b="1">
                        <a:solidFill>
                          <a:srgbClr val="181733"/>
                        </a:solidFill>
                        <a:latin typeface="FC BARCELONA" pitchFamily="2" charset="77"/>
                      </a:defRPr>
                    </a:pPr>
                    <a:fld id="{F5507177-702E-4A6A-94D7-3EDBFA0BDE33}" type="VALUE">
                      <a:rPr lang="en-US" baseline="0" smtClean="0"/>
                      <a:pPr>
                        <a:defRPr sz="900" b="1">
                          <a:solidFill>
                            <a:srgbClr val="181733"/>
                          </a:solidFill>
                          <a:latin typeface="FC BARCELONA" pitchFamily="2" charset="77"/>
                        </a:defRPr>
                      </a:pPr>
                      <a:t>[VALOR]</a:t>
                    </a:fld>
                    <a:endParaRPr lang="ca-E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181733"/>
                      </a:solidFill>
                      <a:latin typeface="FC BARCELONA" pitchFamily="2" charset="77"/>
                      <a:ea typeface="+mn-ea"/>
                      <a:cs typeface="+mn-cs"/>
                    </a:defRPr>
                  </a:pPr>
                  <a:endParaRPr lang="es-ES"/>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8F91-4F53-8FE0-31096B66F9F1}"/>
                </c:ext>
              </c:extLst>
            </c:dLbl>
            <c:dLbl>
              <c:idx val="2"/>
              <c:tx>
                <c:rich>
                  <a:bodyPr/>
                  <a:lstStyle/>
                  <a:p>
                    <a:r>
                      <a:rPr lang="en-US"/>
                      <a:t>MUSEO Y VISITA</a:t>
                    </a:r>
                    <a:r>
                      <a:rPr lang="en-US" baseline="0" dirty="0"/>
                      <a:t>
</a:t>
                    </a:r>
                    <a:fld id="{2F3B6C76-C49E-42DF-AD69-EFE4844FB743}" type="VALUE">
                      <a:rPr lang="en-US" baseline="0"/>
                      <a:pPr/>
                      <a:t>[VALOR]</a:t>
                    </a:fld>
                    <a:endParaRPr lang="en-US" baseline="0" dirty="0"/>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8F91-4F53-8FE0-31096B66F9F1}"/>
                </c:ext>
              </c:extLst>
            </c:dLbl>
            <c:dLbl>
              <c:idx val="3"/>
              <c:tx>
                <c:rich>
                  <a:bodyPr/>
                  <a:lstStyle/>
                  <a:p>
                    <a:r>
                      <a:rPr lang="en-US" baseline="0" dirty="0"/>
                      <a:t>TICKETING Y RESTAURACIÓN</a:t>
                    </a:r>
                  </a:p>
                  <a:p>
                    <a:fld id="{5D3E2906-19D1-4723-B951-035766F614AC}" type="VALUE">
                      <a:rPr lang="en-US" baseline="0" smtClean="0"/>
                      <a:pPr/>
                      <a:t>[VALOR]</a:t>
                    </a:fld>
                    <a:endParaRPr lang="ca-ES"/>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8F91-4F53-8FE0-31096B66F9F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FC BARCELONA" pitchFamily="2" charset="77"/>
                    <a:ea typeface="+mn-ea"/>
                    <a:cs typeface="+mn-cs"/>
                  </a:defRPr>
                </a:pPr>
                <a:endParaRPr lang="es-ES"/>
              </a:p>
            </c:txPr>
            <c:showLegendKey val="0"/>
            <c:showVal val="1"/>
            <c:showCatName val="1"/>
            <c:showSerName val="0"/>
            <c:showPercent val="0"/>
            <c:showBubbleSize val="0"/>
            <c:separator>
</c:separator>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Hoja1!$A$2:$A$6</c:f>
              <c:strCache>
                <c:ptCount val="5"/>
                <c:pt idx="0">
                  <c:v>HOSPITALITY </c:v>
                </c:pt>
                <c:pt idx="1">
                  <c:v>PATROCINI I NAMING / TITLE RIGHTS</c:v>
                </c:pt>
                <c:pt idx="2">
                  <c:v>MUSEU I VISITA</c:v>
                </c:pt>
                <c:pt idx="3">
                  <c:v>TICKETING I RESTAURACIÓ</c:v>
                </c:pt>
                <c:pt idx="4">
                  <c:v>MEETING &amp; EVENTS</c:v>
                </c:pt>
              </c:strCache>
            </c:strRef>
          </c:cat>
          <c:val>
            <c:numRef>
              <c:f>Hoja1!$B$2:$B$6</c:f>
              <c:numCache>
                <c:formatCode>0%</c:formatCode>
                <c:ptCount val="5"/>
                <c:pt idx="0">
                  <c:v>0.24</c:v>
                </c:pt>
                <c:pt idx="1">
                  <c:v>0.24</c:v>
                </c:pt>
                <c:pt idx="2">
                  <c:v>0.15</c:v>
                </c:pt>
                <c:pt idx="3">
                  <c:v>0.22</c:v>
                </c:pt>
                <c:pt idx="4">
                  <c:v>0.15</c:v>
                </c:pt>
              </c:numCache>
            </c:numRef>
          </c:val>
          <c:extLst>
            <c:ext xmlns:c16="http://schemas.microsoft.com/office/drawing/2014/chart" uri="{C3380CC4-5D6E-409C-BE32-E72D297353CC}">
              <c16:uniqueId val="{0000000E-8F91-4F53-8FE0-31096B66F9F1}"/>
            </c:ext>
          </c:extLst>
        </c:ser>
        <c:dLbls>
          <c:showLegendKey val="0"/>
          <c:showVal val="1"/>
          <c:showCatName val="0"/>
          <c:showSerName val="0"/>
          <c:showPercent val="0"/>
          <c:showBubbleSize val="0"/>
          <c:showLeaderLines val="1"/>
        </c:dLbls>
        <c:firstSliceAng val="0"/>
        <c:holeSize val="4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FAA700"/>
            </a:solidFill>
            <a:ln>
              <a:noFill/>
            </a:ln>
            <a:effectLst/>
          </c:spPr>
          <c:invertIfNegative val="0"/>
          <c:dPt>
            <c:idx val="0"/>
            <c:invertIfNegative val="0"/>
            <c:bubble3D val="0"/>
            <c:spPr>
              <a:solidFill>
                <a:srgbClr val="FDC52B"/>
              </a:solidFill>
              <a:ln>
                <a:noFill/>
              </a:ln>
              <a:effectLst/>
            </c:spPr>
            <c:extLst>
              <c:ext xmlns:c16="http://schemas.microsoft.com/office/drawing/2014/chart" uri="{C3380CC4-5D6E-409C-BE32-E72D297353CC}">
                <c16:uniqueId val="{0000000A-CD55-48AD-A96F-B7F36C1F7804}"/>
              </c:ext>
            </c:extLst>
          </c:dPt>
          <c:dPt>
            <c:idx val="1"/>
            <c:invertIfNegative val="0"/>
            <c:bubble3D val="0"/>
            <c:spPr>
              <a:solidFill>
                <a:srgbClr val="FDC52B"/>
              </a:solidFill>
              <a:ln>
                <a:noFill/>
              </a:ln>
              <a:effectLst/>
            </c:spPr>
            <c:extLst>
              <c:ext xmlns:c16="http://schemas.microsoft.com/office/drawing/2014/chart" uri="{C3380CC4-5D6E-409C-BE32-E72D297353CC}">
                <c16:uniqueId val="{00000009-CD55-48AD-A96F-B7F36C1F7804}"/>
              </c:ext>
            </c:extLst>
          </c:dPt>
          <c:dPt>
            <c:idx val="2"/>
            <c:invertIfNegative val="0"/>
            <c:bubble3D val="0"/>
            <c:spPr>
              <a:solidFill>
                <a:srgbClr val="FDC52B"/>
              </a:solidFill>
              <a:ln>
                <a:noFill/>
              </a:ln>
              <a:effectLst/>
            </c:spPr>
            <c:extLst>
              <c:ext xmlns:c16="http://schemas.microsoft.com/office/drawing/2014/chart" uri="{C3380CC4-5D6E-409C-BE32-E72D297353CC}">
                <c16:uniqueId val="{00000008-CD55-48AD-A96F-B7F36C1F7804}"/>
              </c:ext>
            </c:extLst>
          </c:dPt>
          <c:dPt>
            <c:idx val="3"/>
            <c:invertIfNegative val="0"/>
            <c:bubble3D val="0"/>
            <c:spPr>
              <a:solidFill>
                <a:srgbClr val="FDC52B"/>
              </a:solidFill>
              <a:ln>
                <a:noFill/>
              </a:ln>
              <a:effectLst/>
            </c:spPr>
            <c:extLst>
              <c:ext xmlns:c16="http://schemas.microsoft.com/office/drawing/2014/chart" uri="{C3380CC4-5D6E-409C-BE32-E72D297353CC}">
                <c16:uniqueId val="{00000007-CD55-48AD-A96F-B7F36C1F7804}"/>
              </c:ext>
            </c:extLst>
          </c:dPt>
          <c:dPt>
            <c:idx val="4"/>
            <c:invertIfNegative val="0"/>
            <c:bubble3D val="0"/>
            <c:spPr>
              <a:solidFill>
                <a:srgbClr val="FDC52B"/>
              </a:solidFill>
              <a:ln>
                <a:noFill/>
              </a:ln>
              <a:effectLst/>
            </c:spPr>
            <c:extLst>
              <c:ext xmlns:c16="http://schemas.microsoft.com/office/drawing/2014/chart" uri="{C3380CC4-5D6E-409C-BE32-E72D297353CC}">
                <c16:uniqueId val="{00000006-CD55-48AD-A96F-B7F36C1F7804}"/>
              </c:ext>
            </c:extLst>
          </c:dPt>
          <c:dPt>
            <c:idx val="5"/>
            <c:invertIfNegative val="0"/>
            <c:bubble3D val="0"/>
            <c:spPr>
              <a:solidFill>
                <a:srgbClr val="B1132E"/>
              </a:solidFill>
              <a:ln>
                <a:noFill/>
              </a:ln>
              <a:effectLst/>
            </c:spPr>
            <c:extLst>
              <c:ext xmlns:c16="http://schemas.microsoft.com/office/drawing/2014/chart" uri="{C3380CC4-5D6E-409C-BE32-E72D297353CC}">
                <c16:uniqueId val="{00000005-CD55-48AD-A96F-B7F36C1F7804}"/>
              </c:ext>
            </c:extLst>
          </c:dPt>
          <c:dLbls>
            <c:dLbl>
              <c:idx val="0"/>
              <c:delete val="1"/>
              <c:extLst>
                <c:ext xmlns:c15="http://schemas.microsoft.com/office/drawing/2012/chart" uri="{CE6537A1-D6FC-4f65-9D91-7224C49458BB}"/>
                <c:ext xmlns:c16="http://schemas.microsoft.com/office/drawing/2014/chart" uri="{C3380CC4-5D6E-409C-BE32-E72D297353CC}">
                  <c16:uniqueId val="{0000000A-CD55-48AD-A96F-B7F36C1F7804}"/>
                </c:ext>
              </c:extLst>
            </c:dLbl>
            <c:dLbl>
              <c:idx val="1"/>
              <c:delete val="1"/>
              <c:extLst>
                <c:ext xmlns:c15="http://schemas.microsoft.com/office/drawing/2012/chart" uri="{CE6537A1-D6FC-4f65-9D91-7224C49458BB}"/>
                <c:ext xmlns:c16="http://schemas.microsoft.com/office/drawing/2014/chart" uri="{C3380CC4-5D6E-409C-BE32-E72D297353CC}">
                  <c16:uniqueId val="{00000009-CD55-48AD-A96F-B7F36C1F7804}"/>
                </c:ext>
              </c:extLst>
            </c:dLbl>
            <c:dLbl>
              <c:idx val="2"/>
              <c:delete val="1"/>
              <c:extLst>
                <c:ext xmlns:c15="http://schemas.microsoft.com/office/drawing/2012/chart" uri="{CE6537A1-D6FC-4f65-9D91-7224C49458BB}"/>
                <c:ext xmlns:c16="http://schemas.microsoft.com/office/drawing/2014/chart" uri="{C3380CC4-5D6E-409C-BE32-E72D297353CC}">
                  <c16:uniqueId val="{00000008-CD55-48AD-A96F-B7F36C1F7804}"/>
                </c:ext>
              </c:extLst>
            </c:dLbl>
            <c:dLbl>
              <c:idx val="3"/>
              <c:delete val="1"/>
              <c:extLst>
                <c:ext xmlns:c15="http://schemas.microsoft.com/office/drawing/2012/chart" uri="{CE6537A1-D6FC-4f65-9D91-7224C49458BB}"/>
                <c:ext xmlns:c16="http://schemas.microsoft.com/office/drawing/2014/chart" uri="{C3380CC4-5D6E-409C-BE32-E72D297353CC}">
                  <c16:uniqueId val="{00000007-CD55-48AD-A96F-B7F36C1F7804}"/>
                </c:ext>
              </c:extLst>
            </c:dLbl>
            <c:dLbl>
              <c:idx val="4"/>
              <c:delete val="1"/>
              <c:extLst>
                <c:ext xmlns:c15="http://schemas.microsoft.com/office/drawing/2012/chart" uri="{CE6537A1-D6FC-4f65-9D91-7224C49458BB}"/>
                <c:ext xmlns:c16="http://schemas.microsoft.com/office/drawing/2014/chart" uri="{C3380CC4-5D6E-409C-BE32-E72D297353CC}">
                  <c16:uniqueId val="{00000006-CD55-48AD-A96F-B7F36C1F7804}"/>
                </c:ext>
              </c:extLst>
            </c:dLbl>
            <c:dLbl>
              <c:idx val="5"/>
              <c:layout>
                <c:manualLayout>
                  <c:x val="5.9883122516796612E-8"/>
                  <c:y val="1.7364076612399595E-2"/>
                </c:manualLayout>
              </c:layout>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FC BARCELONA" pitchFamily="2" charset="77"/>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5.5654535703395534E-2"/>
                      <c:h val="0.11176530639217504"/>
                    </c:manualLayout>
                  </c15:layout>
                </c:ext>
                <c:ext xmlns:c16="http://schemas.microsoft.com/office/drawing/2014/chart" uri="{C3380CC4-5D6E-409C-BE32-E72D297353CC}">
                  <c16:uniqueId val="{00000005-CD55-48AD-A96F-B7F36C1F780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C BARCELONA" panose="00000500000000000000" pitchFamily="50"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ARSENAL</c:v>
                </c:pt>
                <c:pt idx="1">
                  <c:v>FC BAYERN</c:v>
                </c:pt>
                <c:pt idx="2">
                  <c:v>JUVENTUS</c:v>
                </c:pt>
                <c:pt idx="3">
                  <c:v>OLY LEON</c:v>
                </c:pt>
                <c:pt idx="4">
                  <c:v>TOTTENHAM </c:v>
                </c:pt>
                <c:pt idx="5">
                  <c:v>FCB </c:v>
                </c:pt>
              </c:strCache>
            </c:strRef>
          </c:cat>
          <c:val>
            <c:numRef>
              <c:f>Hoja1!$B$2:$B$7</c:f>
              <c:numCache>
                <c:formatCode>0%</c:formatCode>
                <c:ptCount val="6"/>
                <c:pt idx="0">
                  <c:v>1.1000000000000001</c:v>
                </c:pt>
                <c:pt idx="1">
                  <c:v>0.55000000000000004</c:v>
                </c:pt>
                <c:pt idx="2">
                  <c:v>0.7</c:v>
                </c:pt>
                <c:pt idx="3">
                  <c:v>2</c:v>
                </c:pt>
                <c:pt idx="4">
                  <c:v>2</c:v>
                </c:pt>
                <c:pt idx="5">
                  <c:v>0.67</c:v>
                </c:pt>
              </c:numCache>
            </c:numRef>
          </c:val>
          <c:extLst>
            <c:ext xmlns:c16="http://schemas.microsoft.com/office/drawing/2014/chart" uri="{C3380CC4-5D6E-409C-BE32-E72D297353CC}">
              <c16:uniqueId val="{00000000-CD55-48AD-A96F-B7F36C1F7804}"/>
            </c:ext>
          </c:extLst>
        </c:ser>
        <c:dLbls>
          <c:showLegendKey val="0"/>
          <c:showVal val="0"/>
          <c:showCatName val="0"/>
          <c:showSerName val="0"/>
          <c:showPercent val="0"/>
          <c:showBubbleSize val="0"/>
        </c:dLbls>
        <c:gapWidth val="90"/>
        <c:overlap val="-27"/>
        <c:axId val="1756506160"/>
        <c:axId val="1756506704"/>
      </c:barChart>
      <c:catAx>
        <c:axId val="1756506160"/>
        <c:scaling>
          <c:orientation val="minMax"/>
        </c:scaling>
        <c:delete val="1"/>
        <c:axPos val="b"/>
        <c:numFmt formatCode="General" sourceLinked="1"/>
        <c:majorTickMark val="out"/>
        <c:minorTickMark val="none"/>
        <c:tickLblPos val="nextTo"/>
        <c:crossAx val="1756506704"/>
        <c:crosses val="autoZero"/>
        <c:auto val="1"/>
        <c:lblAlgn val="ctr"/>
        <c:lblOffset val="100"/>
        <c:noMultiLvlLbl val="0"/>
      </c:catAx>
      <c:valAx>
        <c:axId val="1756506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FC BARCELONA" panose="00000500000000000000" pitchFamily="50" charset="0"/>
                <a:ea typeface="+mn-ea"/>
                <a:cs typeface="+mn-cs"/>
              </a:defRPr>
            </a:pPr>
            <a:endParaRPr lang="es-ES"/>
          </a:p>
        </c:txPr>
        <c:crossAx val="1756506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bg1"/>
          </a:solidFill>
          <a:latin typeface="FC BARCELONA" panose="00000500000000000000" pitchFamily="50" charset="0"/>
        </a:defRPr>
      </a:pPr>
      <a:endParaRPr lang="es-E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Hoja1!$B$1</c:f>
              <c:strCache>
                <c:ptCount val="1"/>
                <c:pt idx="0">
                  <c:v>Enquesta referèndum</c:v>
                </c:pt>
              </c:strCache>
            </c:strRef>
          </c:tx>
          <c:dPt>
            <c:idx val="0"/>
            <c:bubble3D val="0"/>
            <c:spPr>
              <a:solidFill>
                <a:srgbClr val="B1132E"/>
              </a:solidFill>
              <a:ln>
                <a:noFill/>
              </a:ln>
              <a:effectLst/>
            </c:spPr>
            <c:extLst>
              <c:ext xmlns:c16="http://schemas.microsoft.com/office/drawing/2014/chart" uri="{C3380CC4-5D6E-409C-BE32-E72D297353CC}">
                <c16:uniqueId val="{00000001-E788-D04A-B7EC-07B8567353C7}"/>
              </c:ext>
            </c:extLst>
          </c:dPt>
          <c:dPt>
            <c:idx val="1"/>
            <c:bubble3D val="0"/>
            <c:spPr>
              <a:solidFill>
                <a:srgbClr val="FDC52B"/>
              </a:solidFill>
              <a:ln>
                <a:noFill/>
              </a:ln>
              <a:effectLst/>
            </c:spPr>
            <c:extLst>
              <c:ext xmlns:c16="http://schemas.microsoft.com/office/drawing/2014/chart" uri="{C3380CC4-5D6E-409C-BE32-E72D297353CC}">
                <c16:uniqueId val="{00000003-E788-D04A-B7EC-07B8567353C7}"/>
              </c:ext>
            </c:extLst>
          </c:dPt>
          <c:dPt>
            <c:idx val="2"/>
            <c:bubble3D val="0"/>
            <c:spPr>
              <a:solidFill>
                <a:srgbClr val="01387B"/>
              </a:solidFill>
              <a:ln>
                <a:noFill/>
              </a:ln>
              <a:effectLst/>
            </c:spPr>
            <c:extLst>
              <c:ext xmlns:c16="http://schemas.microsoft.com/office/drawing/2014/chart" uri="{C3380CC4-5D6E-409C-BE32-E72D297353CC}">
                <c16:uniqueId val="{00000005-E788-D04A-B7EC-07B8567353C7}"/>
              </c:ext>
            </c:extLst>
          </c:dPt>
          <c:dPt>
            <c:idx val="3"/>
            <c:bubble3D val="0"/>
            <c:spPr>
              <a:solidFill>
                <a:srgbClr val="92D050"/>
              </a:solidFill>
              <a:ln>
                <a:noFill/>
              </a:ln>
              <a:effectLst/>
            </c:spPr>
            <c:extLst>
              <c:ext xmlns:c16="http://schemas.microsoft.com/office/drawing/2014/chart" uri="{C3380CC4-5D6E-409C-BE32-E72D297353CC}">
                <c16:uniqueId val="{00000007-E788-D04A-B7EC-07B8567353C7}"/>
              </c:ext>
            </c:extLst>
          </c:dPt>
          <c:dLbls>
            <c:dLbl>
              <c:idx val="1"/>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rgbClr val="181733"/>
                      </a:solidFill>
                      <a:latin typeface="FC BARCELONA" pitchFamily="2" charset="77"/>
                      <a:ea typeface="+mn-ea"/>
                      <a:cs typeface="+mn-cs"/>
                    </a:defRPr>
                  </a:pPr>
                  <a:endParaRPr lang="es-ES"/>
                </a:p>
              </c:txPr>
              <c:showLegendKey val="0"/>
              <c:showVal val="1"/>
              <c:showCatName val="0"/>
              <c:showSerName val="0"/>
              <c:showPercent val="0"/>
              <c:showBubbleSize val="0"/>
              <c:extLst>
                <c:ext xmlns:c16="http://schemas.microsoft.com/office/drawing/2014/chart" uri="{C3380CC4-5D6E-409C-BE32-E72D297353CC}">
                  <c16:uniqueId val="{00000003-E788-D04A-B7EC-07B8567353C7}"/>
                </c:ext>
              </c:extLst>
            </c:dLbl>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FC BARCELONA" pitchFamily="2" charset="77"/>
                    <a:ea typeface="+mn-ea"/>
                    <a:cs typeface="+mn-cs"/>
                  </a:defRPr>
                </a:pPr>
                <a:endParaRPr lang="es-ES"/>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Hoja1!$A$2:$A$5</c:f>
              <c:strCache>
                <c:ptCount val="4"/>
                <c:pt idx="0">
                  <c:v>Telemático (on-line)</c:v>
                </c:pt>
                <c:pt idx="1">
                  <c:v>Correo postal</c:v>
                </c:pt>
                <c:pt idx="2">
                  <c:v>Ninguno, no votaré</c:v>
                </c:pt>
                <c:pt idx="3">
                  <c:v>Presencial en las instalaciones del Club</c:v>
                </c:pt>
              </c:strCache>
            </c:strRef>
          </c:cat>
          <c:val>
            <c:numRef>
              <c:f>Hoja1!$B$2:$B$5</c:f>
              <c:numCache>
                <c:formatCode>General</c:formatCode>
                <c:ptCount val="4"/>
                <c:pt idx="0">
                  <c:v>72.7</c:v>
                </c:pt>
                <c:pt idx="1">
                  <c:v>3.8</c:v>
                </c:pt>
                <c:pt idx="2">
                  <c:v>1.5</c:v>
                </c:pt>
                <c:pt idx="3">
                  <c:v>21.9</c:v>
                </c:pt>
              </c:numCache>
            </c:numRef>
          </c:val>
          <c:extLst>
            <c:ext xmlns:c16="http://schemas.microsoft.com/office/drawing/2014/chart" uri="{C3380CC4-5D6E-409C-BE32-E72D297353CC}">
              <c16:uniqueId val="{0000000A-E788-D04A-B7EC-07B8567353C7}"/>
            </c:ext>
          </c:extLst>
        </c:ser>
        <c:dLbls>
          <c:showLegendKey val="0"/>
          <c:showVal val="1"/>
          <c:showCatName val="0"/>
          <c:showSerName val="0"/>
          <c:showPercent val="0"/>
          <c:showBubbleSize val="0"/>
          <c:showLeaderLines val="1"/>
        </c:dLbls>
        <c:firstSliceAng val="0"/>
        <c:holeSize val="40"/>
      </c:doughnutChart>
      <c:spPr>
        <a:noFill/>
        <a:ln>
          <a:noFill/>
        </a:ln>
        <a:effectLst/>
      </c:spPr>
    </c:plotArea>
    <c:legend>
      <c:legendPos val="b"/>
      <c:legendEntry>
        <c:idx val="2"/>
        <c:txPr>
          <a:bodyPr rot="0" spcFirstLastPara="1" vertOverflow="ellipsis" vert="horz" wrap="square" anchor="ctr" anchorCtr="1"/>
          <a:lstStyle/>
          <a:p>
            <a:pPr>
              <a:defRPr sz="1100" b="0" i="0" u="none" strike="noStrike" kern="1200" baseline="0">
                <a:solidFill>
                  <a:schemeClr val="bg1"/>
                </a:solidFill>
                <a:latin typeface="FC BARCELONA" pitchFamily="2" charset="77"/>
                <a:ea typeface="+mn-ea"/>
                <a:cs typeface="+mn-cs"/>
              </a:defRPr>
            </a:pPr>
            <a:endParaRPr lang="es-ES"/>
          </a:p>
        </c:txPr>
      </c:legendEntry>
      <c:layout>
        <c:manualLayout>
          <c:xMode val="edge"/>
          <c:yMode val="edge"/>
          <c:x val="6.7189992710345259E-2"/>
          <c:y val="0.8687819464614468"/>
          <c:w val="0.86903480507635311"/>
          <c:h val="6.94977758973596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FC BARCELONA" pitchFamily="2" charset="77"/>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Hoja1!$B$1</c:f>
              <c:strCache>
                <c:ptCount val="1"/>
                <c:pt idx="0">
                  <c:v>Serie 1</c:v>
                </c:pt>
              </c:strCache>
            </c:strRef>
          </c:tx>
          <c:spPr>
            <a:solidFill>
              <a:schemeClr val="accent1"/>
            </a:solidFill>
            <a:ln>
              <a:noFill/>
            </a:ln>
            <a:effectLst/>
          </c:spPr>
          <c:invertIfNegative val="0"/>
          <c:dPt>
            <c:idx val="0"/>
            <c:invertIfNegative val="0"/>
            <c:bubble3D val="0"/>
            <c:spPr>
              <a:solidFill>
                <a:srgbClr val="92D050"/>
              </a:solidFill>
              <a:ln>
                <a:noFill/>
              </a:ln>
              <a:effectLst/>
            </c:spPr>
            <c:extLst>
              <c:ext xmlns:c16="http://schemas.microsoft.com/office/drawing/2014/chart" uri="{C3380CC4-5D6E-409C-BE32-E72D297353CC}">
                <c16:uniqueId val="{00000001-13C5-3D49-A420-0D4547917DD9}"/>
              </c:ext>
            </c:extLst>
          </c:dPt>
          <c:dPt>
            <c:idx val="1"/>
            <c:invertIfNegative val="0"/>
            <c:bubble3D val="0"/>
            <c:spPr>
              <a:solidFill>
                <a:srgbClr val="3C688F"/>
              </a:solidFill>
              <a:ln>
                <a:noFill/>
              </a:ln>
              <a:effectLst/>
            </c:spPr>
            <c:extLst>
              <c:ext xmlns:c16="http://schemas.microsoft.com/office/drawing/2014/chart" uri="{C3380CC4-5D6E-409C-BE32-E72D297353CC}">
                <c16:uniqueId val="{00000003-13C5-3D49-A420-0D4547917DD9}"/>
              </c:ext>
            </c:extLst>
          </c:dPt>
          <c:dPt>
            <c:idx val="2"/>
            <c:invertIfNegative val="0"/>
            <c:bubble3D val="0"/>
            <c:spPr>
              <a:solidFill>
                <a:srgbClr val="FDC52C"/>
              </a:solidFill>
              <a:ln>
                <a:noFill/>
              </a:ln>
              <a:effectLst/>
            </c:spPr>
            <c:extLst>
              <c:ext xmlns:c16="http://schemas.microsoft.com/office/drawing/2014/chart" uri="{C3380CC4-5D6E-409C-BE32-E72D297353CC}">
                <c16:uniqueId val="{00000005-13C5-3D49-A420-0D4547917DD9}"/>
              </c:ext>
            </c:extLst>
          </c:dPt>
          <c:dPt>
            <c:idx val="3"/>
            <c:invertIfNegative val="0"/>
            <c:bubble3D val="0"/>
            <c:spPr>
              <a:solidFill>
                <a:srgbClr val="B1132E"/>
              </a:solidFill>
              <a:ln>
                <a:noFill/>
              </a:ln>
              <a:effectLst/>
            </c:spPr>
            <c:extLst>
              <c:ext xmlns:c16="http://schemas.microsoft.com/office/drawing/2014/chart" uri="{C3380CC4-5D6E-409C-BE32-E72D297353CC}">
                <c16:uniqueId val="{00000007-13C5-3D49-A420-0D4547917DD9}"/>
              </c:ext>
            </c:extLst>
          </c:dPt>
          <c:dLbls>
            <c:dLbl>
              <c:idx val="0"/>
              <c:layout>
                <c:manualLayout>
                  <c:x val="4.9297673130419715E-3"/>
                  <c:y val="-8.6390450382256975E-17"/>
                </c:manualLayout>
              </c:layout>
              <c:tx>
                <c:rich>
                  <a:bodyPr/>
                  <a:lstStyle/>
                  <a:p>
                    <a:fld id="{7EE03E7E-4D43-1648-964B-615B0B891EDC}" type="VALUE">
                      <a:rPr lang="en-US" smtClean="0"/>
                      <a:pPr/>
                      <a:t>[VALOR]</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3C5-3D49-A420-0D4547917DD9}"/>
                </c:ext>
              </c:extLst>
            </c:dLbl>
            <c:dLbl>
              <c:idx val="1"/>
              <c:layout>
                <c:manualLayout>
                  <c:x val="4.9297673130419715E-3"/>
                  <c:y val="0"/>
                </c:manualLayout>
              </c:layout>
              <c:tx>
                <c:rich>
                  <a:bodyPr/>
                  <a:lstStyle/>
                  <a:p>
                    <a:fld id="{5244D72E-838E-504F-B5F2-E44CEC7888A5}" type="VALUE">
                      <a:rPr lang="en-US" smtClean="0"/>
                      <a:pPr/>
                      <a:t>[VALOR]</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3C5-3D49-A420-0D4547917DD9}"/>
                </c:ext>
              </c:extLst>
            </c:dLbl>
            <c:dLbl>
              <c:idx val="2"/>
              <c:layout>
                <c:manualLayout>
                  <c:x val="4.9297673130418804E-3"/>
                  <c:y val="0"/>
                </c:manualLayout>
              </c:layout>
              <c:tx>
                <c:rich>
                  <a:bodyPr/>
                  <a:lstStyle/>
                  <a:p>
                    <a:fld id="{F58294F8-681B-E74B-979E-9DF99ABD8612}" type="VALUE">
                      <a:rPr lang="en-US" smtClean="0"/>
                      <a:pPr/>
                      <a:t>[VALOR]</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3C5-3D49-A420-0D4547917DD9}"/>
                </c:ext>
              </c:extLst>
            </c:dLbl>
            <c:dLbl>
              <c:idx val="3"/>
              <c:layout>
                <c:manualLayout>
                  <c:x val="0"/>
                  <c:y val="4.7122608202970059E-3"/>
                </c:manualLayout>
              </c:layout>
              <c:tx>
                <c:rich>
                  <a:bodyPr/>
                  <a:lstStyle/>
                  <a:p>
                    <a:fld id="{6A7E72E4-FEA5-AC4D-9C12-5D51DE3B8463}" type="VALUE">
                      <a:rPr lang="en-US" smtClean="0"/>
                      <a:pPr/>
                      <a:t>[VALOR]</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13C5-3D49-A420-0D4547917DD9}"/>
                </c:ext>
              </c:extLst>
            </c:dLbl>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FC BARCELONA" pitchFamily="2" charset="77"/>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Hoja1!$A$2:$A$5</c:f>
              <c:strCache>
                <c:ptCount val="4"/>
                <c:pt idx="0">
                  <c:v>No votaré</c:v>
                </c:pt>
                <c:pt idx="1">
                  <c:v>Correo postal</c:v>
                </c:pt>
                <c:pt idx="2">
                  <c:v>Presencial</c:v>
                </c:pt>
                <c:pt idx="3">
                  <c:v>Telemático</c:v>
                </c:pt>
              </c:strCache>
            </c:strRef>
          </c:cat>
          <c:val>
            <c:numRef>
              <c:f>Hoja1!$B$2:$B$5</c:f>
              <c:numCache>
                <c:formatCode>General</c:formatCode>
                <c:ptCount val="4"/>
                <c:pt idx="0">
                  <c:v>1.5</c:v>
                </c:pt>
                <c:pt idx="1">
                  <c:v>3.8</c:v>
                </c:pt>
                <c:pt idx="2">
                  <c:v>21.9</c:v>
                </c:pt>
                <c:pt idx="3">
                  <c:v>72.7</c:v>
                </c:pt>
              </c:numCache>
            </c:numRef>
          </c:val>
          <c:extLst>
            <c:ext xmlns:c16="http://schemas.microsoft.com/office/drawing/2014/chart" uri="{C3380CC4-5D6E-409C-BE32-E72D297353CC}">
              <c16:uniqueId val="{00000008-13C5-3D49-A420-0D4547917DD9}"/>
            </c:ext>
          </c:extLst>
        </c:ser>
        <c:ser>
          <c:idx val="1"/>
          <c:order val="1"/>
          <c:tx>
            <c:strRef>
              <c:f>Hoja1!$C$1</c:f>
              <c:strCache>
                <c:ptCount val="1"/>
                <c:pt idx="0">
                  <c:v>Columna2</c:v>
                </c:pt>
              </c:strCache>
            </c:strRef>
          </c:tx>
          <c:spPr>
            <a:solidFill>
              <a:schemeClr val="accent2"/>
            </a:solidFill>
            <a:ln>
              <a:noFill/>
            </a:ln>
            <a:effectLst/>
          </c:spPr>
          <c:invertIfNegative val="0"/>
          <c:cat>
            <c:strRef>
              <c:f>Hoja1!$A$2:$A$5</c:f>
              <c:strCache>
                <c:ptCount val="4"/>
                <c:pt idx="0">
                  <c:v>No votaré</c:v>
                </c:pt>
                <c:pt idx="1">
                  <c:v>Correo postal</c:v>
                </c:pt>
                <c:pt idx="2">
                  <c:v>Presencial</c:v>
                </c:pt>
                <c:pt idx="3">
                  <c:v>Telemático</c:v>
                </c:pt>
              </c:strCache>
            </c:strRef>
          </c:cat>
          <c:val>
            <c:numRef>
              <c:f>Hoja1!$C$2:$C$5</c:f>
              <c:numCache>
                <c:formatCode>General</c:formatCode>
                <c:ptCount val="4"/>
              </c:numCache>
            </c:numRef>
          </c:val>
          <c:extLst>
            <c:ext xmlns:c16="http://schemas.microsoft.com/office/drawing/2014/chart" uri="{C3380CC4-5D6E-409C-BE32-E72D297353CC}">
              <c16:uniqueId val="{00000009-13C5-3D49-A420-0D4547917DD9}"/>
            </c:ext>
          </c:extLst>
        </c:ser>
        <c:ser>
          <c:idx val="2"/>
          <c:order val="2"/>
          <c:tx>
            <c:strRef>
              <c:f>Hoja1!$D$1</c:f>
              <c:strCache>
                <c:ptCount val="1"/>
                <c:pt idx="0">
                  <c:v>Columna3</c:v>
                </c:pt>
              </c:strCache>
            </c:strRef>
          </c:tx>
          <c:spPr>
            <a:solidFill>
              <a:schemeClr val="accent3"/>
            </a:solidFill>
            <a:ln>
              <a:noFill/>
            </a:ln>
            <a:effectLst/>
          </c:spPr>
          <c:invertIfNegative val="0"/>
          <c:cat>
            <c:strRef>
              <c:f>Hoja1!$A$2:$A$5</c:f>
              <c:strCache>
                <c:ptCount val="4"/>
                <c:pt idx="0">
                  <c:v>No votaré</c:v>
                </c:pt>
                <c:pt idx="1">
                  <c:v>Correo postal</c:v>
                </c:pt>
                <c:pt idx="2">
                  <c:v>Presencial</c:v>
                </c:pt>
                <c:pt idx="3">
                  <c:v>Telemático</c:v>
                </c:pt>
              </c:strCache>
            </c:strRef>
          </c:cat>
          <c:val>
            <c:numRef>
              <c:f>Hoja1!$D$2:$D$5</c:f>
              <c:numCache>
                <c:formatCode>General</c:formatCode>
                <c:ptCount val="4"/>
              </c:numCache>
            </c:numRef>
          </c:val>
          <c:extLst>
            <c:ext xmlns:c16="http://schemas.microsoft.com/office/drawing/2014/chart" uri="{C3380CC4-5D6E-409C-BE32-E72D297353CC}">
              <c16:uniqueId val="{0000000A-13C5-3D49-A420-0D4547917DD9}"/>
            </c:ext>
          </c:extLst>
        </c:ser>
        <c:dLbls>
          <c:showLegendKey val="0"/>
          <c:showVal val="0"/>
          <c:showCatName val="0"/>
          <c:showSerName val="0"/>
          <c:showPercent val="0"/>
          <c:showBubbleSize val="0"/>
        </c:dLbls>
        <c:gapWidth val="0"/>
        <c:overlap val="79"/>
        <c:axId val="1756491472"/>
        <c:axId val="1756492016"/>
      </c:barChart>
      <c:catAx>
        <c:axId val="175649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nSpc>
                <a:spcPct val="300000"/>
              </a:lnSpc>
              <a:defRPr sz="1197" b="0" i="0" u="none" strike="noStrike" kern="1200" baseline="0">
                <a:solidFill>
                  <a:schemeClr val="bg1"/>
                </a:solidFill>
                <a:latin typeface="FC BARCELONA" pitchFamily="2" charset="77"/>
                <a:ea typeface="+mn-ea"/>
                <a:cs typeface="+mn-cs"/>
              </a:defRPr>
            </a:pPr>
            <a:endParaRPr lang="es-ES"/>
          </a:p>
        </c:txPr>
        <c:crossAx val="1756492016"/>
        <c:crosses val="autoZero"/>
        <c:auto val="1"/>
        <c:lblAlgn val="ctr"/>
        <c:lblOffset val="100"/>
        <c:noMultiLvlLbl val="0"/>
      </c:catAx>
      <c:valAx>
        <c:axId val="1756492016"/>
        <c:scaling>
          <c:orientation val="minMax"/>
        </c:scaling>
        <c:delete val="1"/>
        <c:axPos val="b"/>
        <c:numFmt formatCode="General" sourceLinked="1"/>
        <c:majorTickMark val="none"/>
        <c:minorTickMark val="none"/>
        <c:tickLblPos val="nextTo"/>
        <c:crossAx val="1756491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066662777562696"/>
          <c:y val="0"/>
          <c:w val="0.58560762830065605"/>
          <c:h val="0.8784115356209965"/>
        </c:manualLayout>
      </c:layout>
      <c:doughnutChart>
        <c:varyColors val="1"/>
        <c:ser>
          <c:idx val="0"/>
          <c:order val="0"/>
          <c:tx>
            <c:strRef>
              <c:f>Hoja1!$B$1</c:f>
              <c:strCache>
                <c:ptCount val="1"/>
                <c:pt idx="0">
                  <c:v>Columna2</c:v>
                </c:pt>
              </c:strCache>
            </c:strRef>
          </c:tx>
          <c:spPr>
            <a:solidFill>
              <a:srgbClr val="FDC52C"/>
            </a:solidFill>
            <a:ln>
              <a:noFill/>
            </a:ln>
          </c:spPr>
          <c:dPt>
            <c:idx val="0"/>
            <c:bubble3D val="0"/>
            <c:spPr>
              <a:solidFill>
                <a:srgbClr val="FDC52C"/>
              </a:solidFill>
              <a:ln w="19050">
                <a:noFill/>
              </a:ln>
              <a:effectLst/>
            </c:spPr>
            <c:extLst>
              <c:ext xmlns:c16="http://schemas.microsoft.com/office/drawing/2014/chart" uri="{C3380CC4-5D6E-409C-BE32-E72D297353CC}">
                <c16:uniqueId val="{00000001-8E57-5E43-856E-62BAC8112EE3}"/>
              </c:ext>
            </c:extLst>
          </c:dPt>
          <c:dPt>
            <c:idx val="1"/>
            <c:bubble3D val="0"/>
            <c:spPr>
              <a:solidFill>
                <a:srgbClr val="B1132E"/>
              </a:solidFill>
              <a:ln w="19050">
                <a:noFill/>
              </a:ln>
              <a:effectLst/>
            </c:spPr>
            <c:extLst>
              <c:ext xmlns:c16="http://schemas.microsoft.com/office/drawing/2014/chart" uri="{C3380CC4-5D6E-409C-BE32-E72D297353CC}">
                <c16:uniqueId val="{00000003-8E57-5E43-856E-62BAC8112EE3}"/>
              </c:ext>
            </c:extLst>
          </c:dPt>
          <c:dPt>
            <c:idx val="2"/>
            <c:bubble3D val="0"/>
            <c:spPr>
              <a:solidFill>
                <a:srgbClr val="FDC52C"/>
              </a:solidFill>
              <a:ln w="19050">
                <a:noFill/>
              </a:ln>
              <a:effectLst/>
            </c:spPr>
            <c:extLst>
              <c:ext xmlns:c16="http://schemas.microsoft.com/office/drawing/2014/chart" uri="{C3380CC4-5D6E-409C-BE32-E72D297353CC}">
                <c16:uniqueId val="{00000005-8E57-5E43-856E-62BAC8112EE3}"/>
              </c:ext>
            </c:extLst>
          </c:dPt>
          <c:dPt>
            <c:idx val="3"/>
            <c:bubble3D val="0"/>
            <c:spPr>
              <a:solidFill>
                <a:srgbClr val="FDC52C"/>
              </a:solidFill>
              <a:ln w="19050">
                <a:noFill/>
              </a:ln>
              <a:effectLst/>
            </c:spPr>
            <c:extLst>
              <c:ext xmlns:c16="http://schemas.microsoft.com/office/drawing/2014/chart" uri="{C3380CC4-5D6E-409C-BE32-E72D297353CC}">
                <c16:uniqueId val="{00000007-8E57-5E43-856E-62BAC8112EE3}"/>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181733"/>
                      </a:solidFill>
                      <a:latin typeface="FC BARCELONA" pitchFamily="2" charset="77"/>
                      <a:ea typeface="+mn-ea"/>
                      <a:cs typeface="+mn-cs"/>
                    </a:defRPr>
                  </a:pPr>
                  <a:endParaRPr lang="es-ES"/>
                </a:p>
              </c:txPr>
              <c:showLegendKey val="0"/>
              <c:showVal val="1"/>
              <c:showCatName val="0"/>
              <c:showSerName val="0"/>
              <c:showPercent val="0"/>
              <c:showBubbleSize val="0"/>
              <c:extLst>
                <c:ext xmlns:c16="http://schemas.microsoft.com/office/drawing/2014/chart" uri="{C3380CC4-5D6E-409C-BE32-E72D297353CC}">
                  <c16:uniqueId val="{00000001-8E57-5E43-856E-62BAC8112EE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FC BARCELONA" pitchFamily="2" charset="77"/>
                    <a:ea typeface="+mn-ea"/>
                    <a:cs typeface="+mn-cs"/>
                  </a:defRPr>
                </a:pPr>
                <a:endParaRPr lang="es-E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2"/>
                <c:pt idx="0">
                  <c:v>SÍ</c:v>
                </c:pt>
                <c:pt idx="1">
                  <c:v>NO</c:v>
                </c:pt>
              </c:strCache>
            </c:strRef>
          </c:cat>
          <c:val>
            <c:numRef>
              <c:f>Hoja1!$B$2:$B$5</c:f>
              <c:numCache>
                <c:formatCode>General</c:formatCode>
                <c:ptCount val="4"/>
                <c:pt idx="0">
                  <c:v>72.099999999999994</c:v>
                </c:pt>
                <c:pt idx="1">
                  <c:v>27.9</c:v>
                </c:pt>
              </c:numCache>
            </c:numRef>
          </c:val>
          <c:extLst>
            <c:ext xmlns:c16="http://schemas.microsoft.com/office/drawing/2014/chart" uri="{C3380CC4-5D6E-409C-BE32-E72D297353CC}">
              <c16:uniqueId val="{00000008-8E57-5E43-856E-62BAC8112EE3}"/>
            </c:ext>
          </c:extLst>
        </c:ser>
        <c:dLbls>
          <c:showLegendKey val="0"/>
          <c:showVal val="1"/>
          <c:showCatName val="0"/>
          <c:showSerName val="0"/>
          <c:showPercent val="0"/>
          <c:showBubbleSize val="0"/>
          <c:showLeaderLines val="1"/>
        </c:dLbls>
        <c:firstSliceAng val="0"/>
        <c:holeSize val="56"/>
      </c:doughnutChart>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s-ES"/>
          </a:p>
        </c:txPr>
      </c:legendEntry>
      <c:legendEntry>
        <c:idx val="1"/>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s-ES"/>
          </a:p>
        </c:txPr>
      </c:legendEntry>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withinLinear" id="15">
  <a:schemeClr val="accent2"/>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withinLinear" id="15">
  <a:schemeClr val="accent2"/>
</cs:colorStyle>
</file>

<file path=ppt/charts/colors7.xml><?xml version="1.0" encoding="utf-8"?>
<cs:colorStyle xmlns:cs="http://schemas.microsoft.com/office/drawing/2012/chartStyle" xmlns:a="http://schemas.openxmlformats.org/drawingml/2006/main" meth="withinLinearReversed" id="25">
  <a:schemeClr val="accent5"/>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Reversed" id="25">
  <a:schemeClr val="accent5"/>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8434E4-9345-4DC8-91D8-7D058379E777}" type="datetimeFigureOut">
              <a:rPr lang="es-ES" smtClean="0"/>
              <a:t>10/12/2021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BB21DE-062C-4654-AA0A-DD83685C00C5}" type="slidenum">
              <a:rPr lang="es-ES" smtClean="0"/>
              <a:t>‹Nº›</a:t>
            </a:fld>
            <a:endParaRPr lang="es-ES"/>
          </a:p>
        </p:txBody>
      </p:sp>
    </p:spTree>
    <p:extLst>
      <p:ext uri="{BB962C8B-B14F-4D97-AF65-F5344CB8AC3E}">
        <p14:creationId xmlns:p14="http://schemas.microsoft.com/office/powerpoint/2010/main" val="231568285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3414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6BB21DE-062C-4654-AA0A-DD83685C00C5}" type="slidenum">
              <a:rPr lang="es-ES" smtClean="0"/>
              <a:t>4</a:t>
            </a:fld>
            <a:endParaRPr lang="es-ES"/>
          </a:p>
        </p:txBody>
      </p:sp>
    </p:spTree>
    <p:extLst>
      <p:ext uri="{BB962C8B-B14F-4D97-AF65-F5344CB8AC3E}">
        <p14:creationId xmlns:p14="http://schemas.microsoft.com/office/powerpoint/2010/main" val="4188091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ca-ES" b="0"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730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6BB21DE-062C-4654-AA0A-DD83685C00C5}" type="slidenum">
              <a:rPr lang="es-ES" smtClean="0"/>
              <a:t>6</a:t>
            </a:fld>
            <a:endParaRPr lang="es-ES"/>
          </a:p>
        </p:txBody>
      </p:sp>
    </p:spTree>
    <p:extLst>
      <p:ext uri="{BB962C8B-B14F-4D97-AF65-F5344CB8AC3E}">
        <p14:creationId xmlns:p14="http://schemas.microsoft.com/office/powerpoint/2010/main" val="493007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s-ES" dirty="0"/>
              <a:t>Empezamos hablando de Johan. Se ve al cuadro en el que se decía que el Urbanismo, las infraestructuras y el nuevo Mini costarían 20 millones de euros. Solo el Johan nos ha costado los 20 millones de euros.</a:t>
            </a:r>
            <a:endParaRPr lang="ca-ES" dirty="0"/>
          </a:p>
          <a:p>
            <a:pPr marL="171450" indent="-171450">
              <a:buFont typeface="Arial" panose="020B0604020202020204" pitchFamily="34" charset="0"/>
              <a:buChar char="•"/>
            </a:pPr>
            <a:r>
              <a:rPr lang="es-ES" dirty="0"/>
              <a:t>La misma Junta anterior reconocía cerca del final del mandato que el coste se elevaría a 850 millones de euros.</a:t>
            </a:r>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6056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ca-ES" dirty="0" err="1"/>
              <a:t>Hay</a:t>
            </a:r>
            <a:r>
              <a:rPr lang="ca-ES" baseline="0" dirty="0"/>
              <a:t> que </a:t>
            </a:r>
            <a:r>
              <a:rPr lang="ca-ES" baseline="0" dirty="0" err="1"/>
              <a:t>tener</a:t>
            </a:r>
            <a:r>
              <a:rPr lang="ca-ES" baseline="0" dirty="0"/>
              <a:t> </a:t>
            </a:r>
            <a:r>
              <a:rPr lang="ca-ES" baseline="0" dirty="0" err="1"/>
              <a:t>muy</a:t>
            </a:r>
            <a:r>
              <a:rPr lang="ca-ES" baseline="0" dirty="0"/>
              <a:t> </a:t>
            </a:r>
            <a:r>
              <a:rPr lang="ca-ES" baseline="0" dirty="0" err="1"/>
              <a:t>presente</a:t>
            </a:r>
            <a:r>
              <a:rPr lang="ca-ES" baseline="0" dirty="0"/>
              <a:t> que el </a:t>
            </a:r>
            <a:r>
              <a:rPr lang="ca-ES" baseline="0" dirty="0" err="1"/>
              <a:t>coste</a:t>
            </a:r>
            <a:r>
              <a:rPr lang="ca-ES" baseline="0" dirty="0"/>
              <a:t> de reformar un </a:t>
            </a:r>
            <a:r>
              <a:rPr lang="ca-ES" baseline="0" dirty="0" err="1"/>
              <a:t>estadio</a:t>
            </a:r>
            <a:r>
              <a:rPr lang="ca-ES" baseline="0" dirty="0"/>
              <a:t> es </a:t>
            </a:r>
            <a:r>
              <a:rPr lang="ca-ES" baseline="0" dirty="0" err="1"/>
              <a:t>más</a:t>
            </a:r>
            <a:r>
              <a:rPr lang="ca-ES" baseline="0" dirty="0"/>
              <a:t> </a:t>
            </a:r>
            <a:r>
              <a:rPr lang="ca-ES" baseline="0" dirty="0" err="1"/>
              <a:t>grande</a:t>
            </a:r>
            <a:r>
              <a:rPr lang="ca-ES" baseline="0" dirty="0"/>
              <a:t> que el de construir </a:t>
            </a:r>
            <a:r>
              <a:rPr lang="ca-ES" baseline="0" dirty="0" err="1"/>
              <a:t>uno</a:t>
            </a:r>
            <a:r>
              <a:rPr lang="ca-ES" baseline="0" dirty="0"/>
              <a:t> </a:t>
            </a:r>
            <a:r>
              <a:rPr lang="ca-ES" baseline="0" dirty="0" err="1"/>
              <a:t>nuevo</a:t>
            </a:r>
            <a:endParaRPr lang="ca-ES" dirty="0"/>
          </a:p>
          <a:p>
            <a:pPr marL="171450" indent="-171450">
              <a:buFont typeface="Arial" panose="020B0604020202020204" pitchFamily="34" charset="0"/>
              <a:buChar char="•"/>
            </a:pPr>
            <a:r>
              <a:rPr lang="ca-ES" dirty="0"/>
              <a:t>Los </a:t>
            </a:r>
            <a:r>
              <a:rPr lang="ca-ES" dirty="0" err="1"/>
              <a:t>estadios</a:t>
            </a:r>
            <a:r>
              <a:rPr lang="ca-ES" dirty="0"/>
              <a:t> de </a:t>
            </a:r>
            <a:r>
              <a:rPr lang="ca-ES" dirty="0" err="1"/>
              <a:t>más</a:t>
            </a:r>
            <a:r>
              <a:rPr lang="ca-ES" dirty="0"/>
              <a:t> de 60.000 espectadores </a:t>
            </a:r>
            <a:r>
              <a:rPr lang="ca-ES" dirty="0" err="1"/>
              <a:t>incrementan</a:t>
            </a:r>
            <a:r>
              <a:rPr lang="ca-ES" dirty="0"/>
              <a:t> los </a:t>
            </a:r>
            <a:r>
              <a:rPr lang="ca-ES" dirty="0" err="1"/>
              <a:t>precios</a:t>
            </a:r>
            <a:r>
              <a:rPr lang="ca-ES" dirty="0"/>
              <a:t> </a:t>
            </a:r>
            <a:r>
              <a:rPr lang="ca-ES" dirty="0" err="1"/>
              <a:t>exponencialmente</a:t>
            </a:r>
            <a:r>
              <a:rPr lang="ca-ES" dirty="0"/>
              <a:t>.</a:t>
            </a:r>
          </a:p>
          <a:p>
            <a:endParaRPr lang="ca-ES" dirty="0"/>
          </a:p>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0817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5171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a-ES" sz="1200" dirty="0">
                <a:solidFill>
                  <a:schemeClr val="bg1"/>
                </a:solidFill>
                <a:latin typeface="FC BARCELONA" pitchFamily="2" charset="77"/>
              </a:rPr>
              <a:t>Per exemple, l’Estadi </a:t>
            </a:r>
            <a:r>
              <a:rPr lang="ca-ES" sz="1200" dirty="0" err="1">
                <a:solidFill>
                  <a:schemeClr val="bg1"/>
                </a:solidFill>
                <a:latin typeface="FC BARCELONA" pitchFamily="2" charset="77"/>
              </a:rPr>
              <a:t>Johan</a:t>
            </a:r>
            <a:r>
              <a:rPr lang="ca-ES" sz="1200" dirty="0">
                <a:solidFill>
                  <a:schemeClr val="bg1"/>
                </a:solidFill>
                <a:latin typeface="FC BARCELONA" pitchFamily="2" charset="77"/>
              </a:rPr>
              <a:t> Cruyff ja està fet i tenim compromís amb la ciutat d’invertir en  la millora de carrers per valor de fins a </a:t>
            </a:r>
            <a:r>
              <a:rPr lang="ca-ES" sz="1200" b="1" dirty="0">
                <a:solidFill>
                  <a:srgbClr val="FFC000"/>
                </a:solidFill>
                <a:latin typeface="FC BARCELONA" pitchFamily="2" charset="77"/>
              </a:rPr>
              <a:t>59</a:t>
            </a:r>
            <a:r>
              <a:rPr lang="ca-ES" sz="1200" dirty="0">
                <a:solidFill>
                  <a:schemeClr val="bg1"/>
                </a:solidFill>
                <a:latin typeface="FC BARCELONA" pitchFamily="2" charset="77"/>
              </a:rPr>
              <a:t> milions d’euros</a:t>
            </a:r>
          </a:p>
          <a:p>
            <a:pPr marL="0" marR="0" lvl="0" indent="0" algn="l" defTabSz="914400" rtl="0" eaLnBrk="1" fontAlgn="auto" latinLnBrk="0" hangingPunct="1">
              <a:lnSpc>
                <a:spcPct val="100000"/>
              </a:lnSpc>
              <a:spcBef>
                <a:spcPts val="0"/>
              </a:spcBef>
              <a:spcAft>
                <a:spcPts val="0"/>
              </a:spcAft>
              <a:buClrTx/>
              <a:buSzTx/>
              <a:buFontTx/>
              <a:buNone/>
              <a:tabLst/>
              <a:defRPr/>
            </a:pPr>
            <a:r>
              <a:rPr lang="ca-ES" sz="1200" dirty="0">
                <a:solidFill>
                  <a:schemeClr val="bg1"/>
                </a:solidFill>
                <a:latin typeface="FC BARCELONA" pitchFamily="2" charset="77"/>
              </a:rPr>
              <a:t>Per la seva importància estratègica, la </a:t>
            </a:r>
            <a:r>
              <a:rPr lang="ca-ES" sz="1200" b="1" dirty="0">
                <a:solidFill>
                  <a:srgbClr val="FFC000"/>
                </a:solidFill>
                <a:latin typeface="FC BARCELONA" pitchFamily="2" charset="77"/>
              </a:rPr>
              <a:t>Tecnologia</a:t>
            </a:r>
            <a:r>
              <a:rPr lang="ca-ES" sz="1200" dirty="0">
                <a:solidFill>
                  <a:schemeClr val="bg1"/>
                </a:solidFill>
                <a:latin typeface="FC BARCELONA" pitchFamily="2" charset="77"/>
              </a:rPr>
              <a:t> (</a:t>
            </a:r>
            <a:r>
              <a:rPr lang="ca-ES" sz="1200" b="1" dirty="0">
                <a:solidFill>
                  <a:srgbClr val="FFC000"/>
                </a:solidFill>
                <a:latin typeface="FC BARCELONA" pitchFamily="2" charset="77"/>
              </a:rPr>
              <a:t>123</a:t>
            </a:r>
            <a:r>
              <a:rPr lang="ca-ES" sz="1200" dirty="0">
                <a:solidFill>
                  <a:schemeClr val="bg1"/>
                </a:solidFill>
                <a:latin typeface="FC BARCELONA" pitchFamily="2" charset="77"/>
              </a:rPr>
              <a:t> milions) i les </a:t>
            </a:r>
            <a:r>
              <a:rPr lang="ca-ES" sz="1200" b="1" dirty="0">
                <a:solidFill>
                  <a:schemeClr val="bg1"/>
                </a:solidFill>
                <a:latin typeface="FC BARCELONA" pitchFamily="2" charset="77"/>
              </a:rPr>
              <a:t>contingències</a:t>
            </a:r>
            <a:r>
              <a:rPr lang="ca-ES" sz="1200" dirty="0">
                <a:solidFill>
                  <a:schemeClr val="bg1"/>
                </a:solidFill>
                <a:latin typeface="FC BARCELONA" pitchFamily="2" charset="77"/>
              </a:rPr>
              <a:t> (</a:t>
            </a:r>
            <a:r>
              <a:rPr lang="ca-ES" sz="1200" b="1" dirty="0">
                <a:solidFill>
                  <a:srgbClr val="FFC000"/>
                </a:solidFill>
                <a:latin typeface="FC BARCELONA" pitchFamily="2" charset="77"/>
              </a:rPr>
              <a:t>121</a:t>
            </a:r>
            <a:r>
              <a:rPr lang="ca-ES" sz="1200" dirty="0">
                <a:solidFill>
                  <a:schemeClr val="bg1"/>
                </a:solidFill>
                <a:latin typeface="FC BARCELONA" pitchFamily="2" charset="77"/>
              </a:rPr>
              <a:t> milions) les hem analitzat separadament.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dirty="0">
              <a:solidFill>
                <a:schemeClr val="bg1"/>
              </a:solidFill>
              <a:latin typeface="FC BARCELONA" pitchFamily="2" charset="77"/>
            </a:endParaRPr>
          </a:p>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0656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bg1"/>
                </a:solidFill>
                <a:latin typeface="FC BARCELONA" pitchFamily="2" charset="77"/>
              </a:rPr>
              <a:t>Por ejemplo, el </a:t>
            </a:r>
            <a:r>
              <a:rPr lang="es-ES" sz="1200" dirty="0" err="1">
                <a:solidFill>
                  <a:schemeClr val="bg1"/>
                </a:solidFill>
                <a:latin typeface="FC BARCELONA" pitchFamily="2" charset="77"/>
              </a:rPr>
              <a:t>Estadi</a:t>
            </a:r>
            <a:r>
              <a:rPr lang="es-ES" sz="1200" dirty="0">
                <a:solidFill>
                  <a:schemeClr val="bg1"/>
                </a:solidFill>
                <a:latin typeface="FC BARCELONA" pitchFamily="2" charset="77"/>
              </a:rPr>
              <a:t> Johan Cruyff ya está hecho y tenemos compromiso con la ciudad de invertir en la mejora de calles por valor de hasta 59 millones de euros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bg1"/>
                </a:solidFill>
                <a:latin typeface="FC BARCELONA" pitchFamily="2" charset="77"/>
              </a:rPr>
              <a:t>Por su importancia estratégica, la Tecnología (123 millones) y las contingencias (121 millones) las hemos analizado por separado.</a:t>
            </a:r>
            <a:endParaRPr lang="ca-ES" sz="1200" dirty="0">
              <a:solidFill>
                <a:schemeClr val="bg1"/>
              </a:solidFill>
              <a:latin typeface="FC BARCELONA" pitchFamily="2" charset="77"/>
            </a:endParaRPr>
          </a:p>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2760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bg1"/>
                </a:solidFill>
                <a:latin typeface="FC BARCELONA" pitchFamily="2" charset="77"/>
              </a:rPr>
              <a:t>Por ejemplo, el </a:t>
            </a:r>
            <a:r>
              <a:rPr lang="es-ES" sz="1200" dirty="0" err="1">
                <a:solidFill>
                  <a:schemeClr val="bg1"/>
                </a:solidFill>
                <a:latin typeface="FC BARCELONA" pitchFamily="2" charset="77"/>
              </a:rPr>
              <a:t>Estadi</a:t>
            </a:r>
            <a:r>
              <a:rPr lang="es-ES" sz="1200" dirty="0">
                <a:solidFill>
                  <a:schemeClr val="bg1"/>
                </a:solidFill>
                <a:latin typeface="FC BARCELONA" pitchFamily="2" charset="77"/>
              </a:rPr>
              <a:t> Johan Cruyff ya está hecho y tenemos compromiso con la ciudad de invertir en la mejora de calles por valor de hasta 59 millones de euros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bg1"/>
                </a:solidFill>
                <a:latin typeface="FC BARCELONA" pitchFamily="2" charset="77"/>
              </a:rPr>
              <a:t>Por su importancia estratégica, la Tecnología (123 millones) y las contingencias (121 millones) las hemos analizado por separado.</a:t>
            </a:r>
            <a:endParaRPr lang="ca-ES" sz="1200" dirty="0">
              <a:solidFill>
                <a:schemeClr val="bg1"/>
              </a:solidFill>
              <a:latin typeface="FC BARCELONA"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dirty="0">
              <a:solidFill>
                <a:schemeClr val="bg1"/>
              </a:solidFill>
              <a:latin typeface="FC BARCELONA" pitchFamily="2" charset="77"/>
            </a:endParaRPr>
          </a:p>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447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bg1"/>
                </a:solidFill>
                <a:latin typeface="FC BARCELONA" pitchFamily="2" charset="77"/>
              </a:rPr>
              <a:t>Por ejemplo, el </a:t>
            </a:r>
            <a:r>
              <a:rPr lang="es-ES" sz="1200" dirty="0" err="1">
                <a:solidFill>
                  <a:schemeClr val="bg1"/>
                </a:solidFill>
                <a:latin typeface="FC BARCELONA" pitchFamily="2" charset="77"/>
              </a:rPr>
              <a:t>Estadi</a:t>
            </a:r>
            <a:r>
              <a:rPr lang="es-ES" sz="1200" dirty="0">
                <a:solidFill>
                  <a:schemeClr val="bg1"/>
                </a:solidFill>
                <a:latin typeface="FC BARCELONA" pitchFamily="2" charset="77"/>
              </a:rPr>
              <a:t> Johan Cruyff ya está hecho y tenemos compromiso con la ciudad de invertir en la mejora de calles por valor de hasta 59 millones de euros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bg1"/>
                </a:solidFill>
                <a:latin typeface="FC BARCELONA" pitchFamily="2" charset="77"/>
              </a:rPr>
              <a:t>Por su importancia estratégica, la Tecnología (123 millones) y las contingencias (121 millones) las hemos analizado por separado.</a:t>
            </a:r>
            <a:endParaRPr lang="ca-ES" sz="1200" dirty="0">
              <a:solidFill>
                <a:schemeClr val="bg1"/>
              </a:solidFill>
              <a:latin typeface="FC BARCELONA"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dirty="0">
              <a:solidFill>
                <a:schemeClr val="bg1"/>
              </a:solidFill>
              <a:latin typeface="FC BARCELONA" pitchFamily="2" charset="77"/>
            </a:endParaRPr>
          </a:p>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2622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bg1"/>
                </a:solidFill>
                <a:latin typeface="FC BARCELONA" pitchFamily="2" charset="77"/>
              </a:rPr>
              <a:t>Por ejemplo, el </a:t>
            </a:r>
            <a:r>
              <a:rPr lang="es-ES" sz="1200" dirty="0" err="1">
                <a:solidFill>
                  <a:schemeClr val="bg1"/>
                </a:solidFill>
                <a:latin typeface="FC BARCELONA" pitchFamily="2" charset="77"/>
              </a:rPr>
              <a:t>Estadi</a:t>
            </a:r>
            <a:r>
              <a:rPr lang="es-ES" sz="1200" dirty="0">
                <a:solidFill>
                  <a:schemeClr val="bg1"/>
                </a:solidFill>
                <a:latin typeface="FC BARCELONA" pitchFamily="2" charset="77"/>
              </a:rPr>
              <a:t> Johan Cruyff ya está hecho y tenemos compromiso con la ciudad de invertir en la mejora de calles por valor de hasta 59 millones de euros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bg1"/>
                </a:solidFill>
                <a:latin typeface="FC BARCELONA" pitchFamily="2" charset="77"/>
              </a:rPr>
              <a:t>Por su importancia estratégica, la Tecnología (123 millones) y las contingencias (121 millones) las hemos analizado por separado.</a:t>
            </a:r>
            <a:endParaRPr lang="ca-ES" sz="1200" dirty="0">
              <a:solidFill>
                <a:schemeClr val="bg1"/>
              </a:solidFill>
              <a:latin typeface="FC BARCELONA"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ca-ES" sz="1200" dirty="0">
              <a:solidFill>
                <a:schemeClr val="bg1"/>
              </a:solidFill>
              <a:latin typeface="FC BARCELONA" pitchFamily="2" charset="77"/>
            </a:endParaRPr>
          </a:p>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8605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3060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9705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9199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5321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8889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2206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6BB21DE-062C-4654-AA0A-DD83685C00C5}" type="slidenum">
              <a:rPr lang="es-ES" smtClean="0"/>
              <a:t>22</a:t>
            </a:fld>
            <a:endParaRPr lang="es-ES"/>
          </a:p>
        </p:txBody>
      </p:sp>
    </p:spTree>
    <p:extLst>
      <p:ext uri="{BB962C8B-B14F-4D97-AF65-F5344CB8AC3E}">
        <p14:creationId xmlns:p14="http://schemas.microsoft.com/office/powerpoint/2010/main" val="3997407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7190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752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21831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49456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6BB21DE-062C-4654-AA0A-DD83685C00C5}" type="slidenum">
              <a:rPr lang="es-ES" smtClean="0"/>
              <a:t>29</a:t>
            </a:fld>
            <a:endParaRPr lang="es-ES"/>
          </a:p>
        </p:txBody>
      </p:sp>
    </p:spTree>
    <p:extLst>
      <p:ext uri="{BB962C8B-B14F-4D97-AF65-F5344CB8AC3E}">
        <p14:creationId xmlns:p14="http://schemas.microsoft.com/office/powerpoint/2010/main" val="331908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9076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56894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66273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30430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2C62C2-56D4-4445-8B95-C79B67EFC78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19609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6BB21DE-062C-4654-AA0A-DD83685C00C5}" type="slidenum">
              <a:rPr lang="es-ES" smtClean="0"/>
              <a:t>35</a:t>
            </a:fld>
            <a:endParaRPr lang="es-ES"/>
          </a:p>
        </p:txBody>
      </p:sp>
    </p:spTree>
    <p:extLst>
      <p:ext uri="{BB962C8B-B14F-4D97-AF65-F5344CB8AC3E}">
        <p14:creationId xmlns:p14="http://schemas.microsoft.com/office/powerpoint/2010/main" val="38414393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Master" Target="../slideMasters/slideMaster5.xml"/><Relationship Id="rId4" Type="http://schemas.openxmlformats.org/officeDocument/2006/relationships/image" Target="../media/image2.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B - Text ESQ">
    <p:spTree>
      <p:nvGrpSpPr>
        <p:cNvPr id="1" name=""/>
        <p:cNvGrpSpPr/>
        <p:nvPr/>
      </p:nvGrpSpPr>
      <p:grpSpPr>
        <a:xfrm>
          <a:off x="0" y="0"/>
          <a:ext cx="0" cy="0"/>
          <a:chOff x="0" y="0"/>
          <a:chExt cx="0" cy="0"/>
        </a:xfrm>
      </p:grpSpPr>
      <p:sp>
        <p:nvSpPr>
          <p:cNvPr id="4" name="Marcador de posición de texto 3">
            <a:extLst>
              <a:ext uri="{FF2B5EF4-FFF2-40B4-BE49-F238E27FC236}">
                <a16:creationId xmlns:a16="http://schemas.microsoft.com/office/drawing/2014/main" id="{E76FBD1C-21CC-BA43-9D19-7EDAEFEB75E8}"/>
              </a:ext>
            </a:extLst>
          </p:cNvPr>
          <p:cNvSpPr>
            <a:spLocks noGrp="1"/>
          </p:cNvSpPr>
          <p:nvPr>
            <p:ph type="body" sz="quarter" idx="10"/>
          </p:nvPr>
        </p:nvSpPr>
        <p:spPr>
          <a:xfrm>
            <a:off x="376881" y="1427204"/>
            <a:ext cx="4182762" cy="3579135"/>
          </a:xfrm>
          <a:prstGeom prst="rect">
            <a:avLst/>
          </a:prstGeom>
        </p:spPr>
        <p:txBody>
          <a:bodyPr wrap="square" lIns="0" tIns="0" rIns="0" bIns="0" anchor="ctr">
            <a:noAutofit/>
          </a:bodyPr>
          <a:lstStyle>
            <a:lvl1pPr marL="0" indent="0" algn="l">
              <a:buNone/>
              <a:defRPr sz="1725" b="0" i="0">
                <a:solidFill>
                  <a:schemeClr val="bg1"/>
                </a:solidFill>
                <a:latin typeface="FC BARCELONA" pitchFamily="2" charset="77"/>
              </a:defRPr>
            </a:lvl1pPr>
            <a:lvl2pPr marL="342884" indent="0" algn="l">
              <a:buNone/>
              <a:defRPr b="0" i="0">
                <a:solidFill>
                  <a:schemeClr val="bg1"/>
                </a:solidFill>
                <a:latin typeface="FC BARCELONA" pitchFamily="2" charset="77"/>
              </a:defRPr>
            </a:lvl2pPr>
            <a:lvl3pPr marL="685766" indent="0" algn="l">
              <a:buNone/>
              <a:defRPr b="0" i="0">
                <a:solidFill>
                  <a:schemeClr val="bg1"/>
                </a:solidFill>
                <a:latin typeface="FC BARCELONA" pitchFamily="2" charset="77"/>
              </a:defRPr>
            </a:lvl3pPr>
            <a:lvl4pPr marL="1028649" indent="0" algn="l">
              <a:buNone/>
              <a:defRPr b="0" i="0">
                <a:solidFill>
                  <a:schemeClr val="bg1"/>
                </a:solidFill>
                <a:latin typeface="FC BARCELONA" pitchFamily="2" charset="77"/>
              </a:defRPr>
            </a:lvl4pPr>
            <a:lvl5pPr marL="1371532" indent="0" algn="l">
              <a:buNone/>
              <a:defRPr b="0" i="0">
                <a:solidFill>
                  <a:schemeClr val="bg1"/>
                </a:solidFill>
                <a:latin typeface="FC BARCELONA" pitchFamily="2" charset="77"/>
              </a:defRPr>
            </a:lvl5pPr>
          </a:lstStyle>
          <a:p>
            <a:pPr lvl="0"/>
            <a:r>
              <a:rPr lang="es-ES" dirty="0"/>
              <a:t>Haga clic para modificar los estilos de texto del patrón</a:t>
            </a:r>
          </a:p>
        </p:txBody>
      </p:sp>
      <p:sp>
        <p:nvSpPr>
          <p:cNvPr id="5" name="Título 1">
            <a:extLst>
              <a:ext uri="{FF2B5EF4-FFF2-40B4-BE49-F238E27FC236}">
                <a16:creationId xmlns:a16="http://schemas.microsoft.com/office/drawing/2014/main" id="{37BF4F60-E015-AD4D-938E-8DB26F4C3CEE}"/>
              </a:ext>
            </a:extLst>
          </p:cNvPr>
          <p:cNvSpPr>
            <a:spLocks noGrp="1"/>
          </p:cNvSpPr>
          <p:nvPr>
            <p:ph type="title" hasCustomPrompt="1"/>
          </p:nvPr>
        </p:nvSpPr>
        <p:spPr>
          <a:xfrm>
            <a:off x="376881" y="264307"/>
            <a:ext cx="7432589" cy="804551"/>
          </a:xfrm>
          <a:prstGeom prst="rect">
            <a:avLst/>
          </a:prstGeom>
        </p:spPr>
        <p:txBody>
          <a:bodyPr lIns="0" tIns="0" rIns="0" bIns="0" anchor="t">
            <a:noAutofit/>
          </a:bodyPr>
          <a:lstStyle>
            <a:lvl1pPr algn="l">
              <a:defRPr lang="ca-ES" sz="3200" b="1" i="0" kern="1200" dirty="0">
                <a:solidFill>
                  <a:srgbClr val="FDC52C"/>
                </a:solidFill>
                <a:latin typeface="FC BARCELONA Extrabold" pitchFamily="2" charset="77"/>
                <a:ea typeface="+mj-ea"/>
                <a:cs typeface="+mj-cs"/>
              </a:defRPr>
            </a:lvl1pPr>
          </a:lstStyle>
          <a:p>
            <a:r>
              <a:rPr lang="es-ES" dirty="0"/>
              <a:t>TÍTULO DEL PATRÓN</a:t>
            </a:r>
            <a:endParaRPr lang="ca-ES" dirty="0"/>
          </a:p>
        </p:txBody>
      </p:sp>
      <p:pic>
        <p:nvPicPr>
          <p:cNvPr id="10" name="Imagen 9">
            <a:extLst>
              <a:ext uri="{FF2B5EF4-FFF2-40B4-BE49-F238E27FC236}">
                <a16:creationId xmlns:a16="http://schemas.microsoft.com/office/drawing/2014/main" id="{359F90B9-3BF5-F947-9AF1-7B90A5DF5128}"/>
              </a:ext>
            </a:extLst>
          </p:cNvPr>
          <p:cNvPicPr>
            <a:picLocks noChangeAspect="1"/>
          </p:cNvPicPr>
          <p:nvPr userDrawn="1"/>
        </p:nvPicPr>
        <p:blipFill>
          <a:blip r:embed="rId2"/>
          <a:stretch>
            <a:fillRect/>
          </a:stretch>
        </p:blipFill>
        <p:spPr>
          <a:xfrm>
            <a:off x="7917547" y="259492"/>
            <a:ext cx="895952" cy="380655"/>
          </a:xfrm>
          <a:prstGeom prst="rect">
            <a:avLst/>
          </a:prstGeom>
        </p:spPr>
      </p:pic>
    </p:spTree>
    <p:extLst>
      <p:ext uri="{BB962C8B-B14F-4D97-AF65-F5344CB8AC3E}">
        <p14:creationId xmlns:p14="http://schemas.microsoft.com/office/powerpoint/2010/main" val="3595714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ítol + Subtítol">
    <p:spTree>
      <p:nvGrpSpPr>
        <p:cNvPr id="1" name=""/>
        <p:cNvGrpSpPr/>
        <p:nvPr/>
      </p:nvGrpSpPr>
      <p:grpSpPr>
        <a:xfrm>
          <a:off x="0" y="0"/>
          <a:ext cx="0" cy="0"/>
          <a:chOff x="0" y="0"/>
          <a:chExt cx="0" cy="0"/>
        </a:xfrm>
      </p:grpSpPr>
      <p:sp>
        <p:nvSpPr>
          <p:cNvPr id="4" name="Marcador de posición de texto 3">
            <a:extLst>
              <a:ext uri="{FF2B5EF4-FFF2-40B4-BE49-F238E27FC236}">
                <a16:creationId xmlns:a16="http://schemas.microsoft.com/office/drawing/2014/main" id="{E76FBD1C-21CC-BA43-9D19-7EDAEFEB75E8}"/>
              </a:ext>
            </a:extLst>
          </p:cNvPr>
          <p:cNvSpPr>
            <a:spLocks noGrp="1"/>
          </p:cNvSpPr>
          <p:nvPr>
            <p:ph type="body" sz="quarter" idx="10"/>
          </p:nvPr>
        </p:nvSpPr>
        <p:spPr>
          <a:xfrm>
            <a:off x="104300" y="709863"/>
            <a:ext cx="8864203" cy="4296477"/>
          </a:xfrm>
          <a:prstGeom prst="rect">
            <a:avLst/>
          </a:prstGeom>
        </p:spPr>
        <p:txBody>
          <a:bodyPr wrap="square" lIns="0" tIns="0" rIns="0" bIns="0">
            <a:noAutofit/>
          </a:bodyPr>
          <a:lstStyle>
            <a:lvl1pPr marL="0" indent="0" algn="l">
              <a:buNone/>
              <a:defRPr sz="1725" b="0" i="0">
                <a:solidFill>
                  <a:schemeClr val="bg1"/>
                </a:solidFill>
                <a:latin typeface="FC BARCELONA" pitchFamily="2" charset="77"/>
              </a:defRPr>
            </a:lvl1pPr>
            <a:lvl2pPr marL="342884" indent="0" algn="l">
              <a:buNone/>
              <a:defRPr b="0" i="0">
                <a:solidFill>
                  <a:schemeClr val="bg1"/>
                </a:solidFill>
                <a:latin typeface="FC BARCELONA" pitchFamily="2" charset="77"/>
              </a:defRPr>
            </a:lvl2pPr>
            <a:lvl3pPr marL="685766" indent="0" algn="l">
              <a:buNone/>
              <a:defRPr b="0" i="0">
                <a:solidFill>
                  <a:schemeClr val="bg1"/>
                </a:solidFill>
                <a:latin typeface="FC BARCELONA" pitchFamily="2" charset="77"/>
              </a:defRPr>
            </a:lvl3pPr>
            <a:lvl4pPr marL="1028649" indent="0" algn="l">
              <a:buNone/>
              <a:defRPr b="0" i="0">
                <a:solidFill>
                  <a:schemeClr val="bg1"/>
                </a:solidFill>
                <a:latin typeface="FC BARCELONA" pitchFamily="2" charset="77"/>
              </a:defRPr>
            </a:lvl4pPr>
            <a:lvl5pPr marL="1371532" indent="0" algn="l">
              <a:buNone/>
              <a:defRPr b="0" i="0">
                <a:solidFill>
                  <a:schemeClr val="bg1"/>
                </a:solidFill>
                <a:latin typeface="FC BARCELONA" pitchFamily="2" charset="77"/>
              </a:defRPr>
            </a:lvl5pPr>
          </a:lstStyle>
          <a:p>
            <a:pPr lvl="0"/>
            <a:r>
              <a:rPr lang="es-ES" dirty="0"/>
              <a:t>Haga clic para modificar los estilos de texto del patrón</a:t>
            </a:r>
          </a:p>
        </p:txBody>
      </p:sp>
      <p:sp>
        <p:nvSpPr>
          <p:cNvPr id="5" name="Título 1">
            <a:extLst>
              <a:ext uri="{FF2B5EF4-FFF2-40B4-BE49-F238E27FC236}">
                <a16:creationId xmlns:a16="http://schemas.microsoft.com/office/drawing/2014/main" id="{10BA14BC-1CE3-4742-B49D-039D4E7BE1F9}"/>
              </a:ext>
            </a:extLst>
          </p:cNvPr>
          <p:cNvSpPr>
            <a:spLocks noGrp="1"/>
          </p:cNvSpPr>
          <p:nvPr>
            <p:ph type="title" hasCustomPrompt="1"/>
          </p:nvPr>
        </p:nvSpPr>
        <p:spPr>
          <a:xfrm>
            <a:off x="104301" y="134562"/>
            <a:ext cx="8864441" cy="371475"/>
          </a:xfrm>
          <a:prstGeom prst="rect">
            <a:avLst/>
          </a:prstGeom>
        </p:spPr>
        <p:txBody>
          <a:bodyPr lIns="0" tIns="0" rIns="0" bIns="0" anchor="ctr">
            <a:noAutofit/>
          </a:bodyPr>
          <a:lstStyle>
            <a:lvl1pPr algn="l">
              <a:defRPr sz="2000" b="1" i="0">
                <a:solidFill>
                  <a:srgbClr val="FDC52C"/>
                </a:solidFill>
                <a:latin typeface="FC BARCELONA Semibold" pitchFamily="2" charset="77"/>
              </a:defRPr>
            </a:lvl1pPr>
          </a:lstStyle>
          <a:p>
            <a:r>
              <a:rPr lang="es-ES" dirty="0"/>
              <a:t>TÍTULO DEL PATRÓN</a:t>
            </a:r>
            <a:endParaRPr lang="ca-ES" dirty="0"/>
          </a:p>
        </p:txBody>
      </p:sp>
    </p:spTree>
    <p:extLst>
      <p:ext uri="{BB962C8B-B14F-4D97-AF65-F5344CB8AC3E}">
        <p14:creationId xmlns:p14="http://schemas.microsoft.com/office/powerpoint/2010/main" val="4009792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EB - Títol 1LIN i text">
    <p:spTree>
      <p:nvGrpSpPr>
        <p:cNvPr id="1" name=""/>
        <p:cNvGrpSpPr/>
        <p:nvPr/>
      </p:nvGrpSpPr>
      <p:grpSpPr>
        <a:xfrm>
          <a:off x="0" y="0"/>
          <a:ext cx="0" cy="0"/>
          <a:chOff x="0" y="0"/>
          <a:chExt cx="0" cy="0"/>
        </a:xfrm>
      </p:grpSpPr>
      <p:sp>
        <p:nvSpPr>
          <p:cNvPr id="13" name="Título 1">
            <a:extLst>
              <a:ext uri="{FF2B5EF4-FFF2-40B4-BE49-F238E27FC236}">
                <a16:creationId xmlns:a16="http://schemas.microsoft.com/office/drawing/2014/main" id="{168A55FF-5455-0E45-806F-E682773A1530}"/>
              </a:ext>
            </a:extLst>
          </p:cNvPr>
          <p:cNvSpPr>
            <a:spLocks noGrp="1"/>
          </p:cNvSpPr>
          <p:nvPr>
            <p:ph type="title" hasCustomPrompt="1"/>
          </p:nvPr>
        </p:nvSpPr>
        <p:spPr>
          <a:xfrm>
            <a:off x="0" y="199109"/>
            <a:ext cx="9143999" cy="523761"/>
          </a:xfrm>
          <a:prstGeom prst="rect">
            <a:avLst/>
          </a:prstGeom>
        </p:spPr>
        <p:txBody>
          <a:bodyPr lIns="0" tIns="0" rIns="0" bIns="0" anchor="ctr">
            <a:noAutofit/>
          </a:bodyPr>
          <a:lstStyle>
            <a:lvl1pPr algn="ctr">
              <a:defRPr sz="2700" b="1" i="0">
                <a:solidFill>
                  <a:srgbClr val="FDC52C"/>
                </a:solidFill>
                <a:latin typeface="FC BARCELONA Extrabold" pitchFamily="2" charset="77"/>
              </a:defRPr>
            </a:lvl1pPr>
          </a:lstStyle>
          <a:p>
            <a:r>
              <a:rPr lang="es-ES" dirty="0"/>
              <a:t>TÍTULO DEL PATRÓN</a:t>
            </a:r>
            <a:endParaRPr lang="ca-ES" dirty="0"/>
          </a:p>
        </p:txBody>
      </p:sp>
      <p:sp>
        <p:nvSpPr>
          <p:cNvPr id="4" name="Marcador de posición de texto 3">
            <a:extLst>
              <a:ext uri="{FF2B5EF4-FFF2-40B4-BE49-F238E27FC236}">
                <a16:creationId xmlns:a16="http://schemas.microsoft.com/office/drawing/2014/main" id="{7631A1A0-A1B3-D542-B373-DD26FE854948}"/>
              </a:ext>
            </a:extLst>
          </p:cNvPr>
          <p:cNvSpPr>
            <a:spLocks noGrp="1"/>
          </p:cNvSpPr>
          <p:nvPr>
            <p:ph type="body" sz="quarter" idx="10"/>
          </p:nvPr>
        </p:nvSpPr>
        <p:spPr>
          <a:xfrm>
            <a:off x="290384" y="1105930"/>
            <a:ext cx="8513805" cy="3212756"/>
          </a:xfrm>
          <a:prstGeom prst="rect">
            <a:avLst/>
          </a:prstGeom>
        </p:spPr>
        <p:txBody>
          <a:bodyPr wrap="square" lIns="0" tIns="0" rIns="0" bIns="0">
            <a:noAutofit/>
          </a:bodyPr>
          <a:lstStyle>
            <a:lvl1pPr marL="0" indent="0" algn="ctr">
              <a:buNone/>
              <a:defRPr sz="1800" b="0" i="0">
                <a:solidFill>
                  <a:schemeClr val="bg1"/>
                </a:solidFill>
                <a:latin typeface="FC BARCELONA" pitchFamily="2" charset="77"/>
              </a:defRPr>
            </a:lvl1pPr>
            <a:lvl2pPr marL="342884" indent="0" algn="l">
              <a:buNone/>
              <a:defRPr b="0" i="0">
                <a:solidFill>
                  <a:schemeClr val="bg1"/>
                </a:solidFill>
                <a:latin typeface="FC BARCELONA" pitchFamily="2" charset="77"/>
              </a:defRPr>
            </a:lvl2pPr>
            <a:lvl3pPr marL="685766" indent="0" algn="l">
              <a:buNone/>
              <a:defRPr b="0" i="0">
                <a:solidFill>
                  <a:schemeClr val="bg1"/>
                </a:solidFill>
                <a:latin typeface="FC BARCELONA" pitchFamily="2" charset="77"/>
              </a:defRPr>
            </a:lvl3pPr>
            <a:lvl4pPr marL="1028649" indent="0" algn="l">
              <a:buNone/>
              <a:defRPr b="0" i="0">
                <a:solidFill>
                  <a:schemeClr val="bg1"/>
                </a:solidFill>
                <a:latin typeface="FC BARCELONA" pitchFamily="2" charset="77"/>
              </a:defRPr>
            </a:lvl4pPr>
            <a:lvl5pPr marL="1371532" indent="0" algn="l">
              <a:buNone/>
              <a:defRPr b="0" i="0">
                <a:solidFill>
                  <a:schemeClr val="bg1"/>
                </a:solidFill>
                <a:latin typeface="FC BARCELONA" pitchFamily="2" charset="77"/>
              </a:defRPr>
            </a:lvl5pPr>
          </a:lstStyle>
          <a:p>
            <a:pPr lvl="0"/>
            <a:r>
              <a:rPr lang="es-ES" dirty="0"/>
              <a:t>Haga clic para modificar los estilos de texto del patrón</a:t>
            </a:r>
          </a:p>
        </p:txBody>
      </p:sp>
      <p:pic>
        <p:nvPicPr>
          <p:cNvPr id="5" name="Imagen 4">
            <a:extLst>
              <a:ext uri="{FF2B5EF4-FFF2-40B4-BE49-F238E27FC236}">
                <a16:creationId xmlns:a16="http://schemas.microsoft.com/office/drawing/2014/main" id="{C72C4E5E-5F8F-A94A-8976-A586CB814269}"/>
              </a:ext>
            </a:extLst>
          </p:cNvPr>
          <p:cNvPicPr>
            <a:picLocks noChangeAspect="1"/>
          </p:cNvPicPr>
          <p:nvPr userDrawn="1"/>
        </p:nvPicPr>
        <p:blipFill>
          <a:blip r:embed="rId2"/>
          <a:stretch>
            <a:fillRect/>
          </a:stretch>
        </p:blipFill>
        <p:spPr>
          <a:xfrm>
            <a:off x="4124023" y="4621428"/>
            <a:ext cx="895952" cy="380655"/>
          </a:xfrm>
          <a:prstGeom prst="rect">
            <a:avLst/>
          </a:prstGeom>
        </p:spPr>
      </p:pic>
    </p:spTree>
    <p:extLst>
      <p:ext uri="{BB962C8B-B14F-4D97-AF65-F5344CB8AC3E}">
        <p14:creationId xmlns:p14="http://schemas.microsoft.com/office/powerpoint/2010/main" val="2989006120"/>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EB - Títol 2LIN i text">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59D399-39F5-E847-BD33-13A33BE0FEDA}"/>
              </a:ext>
            </a:extLst>
          </p:cNvPr>
          <p:cNvPicPr>
            <a:picLocks noChangeAspect="1"/>
          </p:cNvPicPr>
          <p:nvPr userDrawn="1"/>
        </p:nvPicPr>
        <p:blipFill>
          <a:blip r:embed="rId2"/>
          <a:stretch>
            <a:fillRect/>
          </a:stretch>
        </p:blipFill>
        <p:spPr>
          <a:xfrm>
            <a:off x="4124023" y="4621428"/>
            <a:ext cx="895952" cy="380655"/>
          </a:xfrm>
          <a:prstGeom prst="rect">
            <a:avLst/>
          </a:prstGeom>
        </p:spPr>
      </p:pic>
      <p:sp>
        <p:nvSpPr>
          <p:cNvPr id="4" name="Marcador de posición de texto 3">
            <a:extLst>
              <a:ext uri="{FF2B5EF4-FFF2-40B4-BE49-F238E27FC236}">
                <a16:creationId xmlns:a16="http://schemas.microsoft.com/office/drawing/2014/main" id="{7631A1A0-A1B3-D542-B373-DD26FE854948}"/>
              </a:ext>
            </a:extLst>
          </p:cNvPr>
          <p:cNvSpPr>
            <a:spLocks noGrp="1"/>
          </p:cNvSpPr>
          <p:nvPr>
            <p:ph type="body" sz="quarter" idx="10"/>
          </p:nvPr>
        </p:nvSpPr>
        <p:spPr>
          <a:xfrm>
            <a:off x="290384" y="1263086"/>
            <a:ext cx="8513805" cy="2848232"/>
          </a:xfrm>
          <a:prstGeom prst="rect">
            <a:avLst/>
          </a:prstGeom>
        </p:spPr>
        <p:txBody>
          <a:bodyPr wrap="square" lIns="0" tIns="0" rIns="0" bIns="0">
            <a:noAutofit/>
          </a:bodyPr>
          <a:lstStyle>
            <a:lvl1pPr marL="0" indent="0" algn="ctr">
              <a:buNone/>
              <a:defRPr sz="1800" b="0" i="0">
                <a:solidFill>
                  <a:schemeClr val="bg1"/>
                </a:solidFill>
                <a:latin typeface="FC BARCELONA" pitchFamily="2" charset="77"/>
              </a:defRPr>
            </a:lvl1pPr>
            <a:lvl2pPr marL="342884" indent="0" algn="l">
              <a:buNone/>
              <a:defRPr b="0" i="0">
                <a:solidFill>
                  <a:schemeClr val="bg1"/>
                </a:solidFill>
                <a:latin typeface="FC BARCELONA" pitchFamily="2" charset="77"/>
              </a:defRPr>
            </a:lvl2pPr>
            <a:lvl3pPr marL="685766" indent="0" algn="l">
              <a:buNone/>
              <a:defRPr b="0" i="0">
                <a:solidFill>
                  <a:schemeClr val="bg1"/>
                </a:solidFill>
                <a:latin typeface="FC BARCELONA" pitchFamily="2" charset="77"/>
              </a:defRPr>
            </a:lvl3pPr>
            <a:lvl4pPr marL="1028649" indent="0" algn="l">
              <a:buNone/>
              <a:defRPr b="0" i="0">
                <a:solidFill>
                  <a:schemeClr val="bg1"/>
                </a:solidFill>
                <a:latin typeface="FC BARCELONA" pitchFamily="2" charset="77"/>
              </a:defRPr>
            </a:lvl4pPr>
            <a:lvl5pPr marL="1371532" indent="0" algn="l">
              <a:buNone/>
              <a:defRPr b="0" i="0">
                <a:solidFill>
                  <a:schemeClr val="bg1"/>
                </a:solidFill>
                <a:latin typeface="FC BARCELONA" pitchFamily="2" charset="77"/>
              </a:defRPr>
            </a:lvl5pPr>
          </a:lstStyle>
          <a:p>
            <a:pPr lvl="0"/>
            <a:r>
              <a:rPr lang="es-ES" dirty="0"/>
              <a:t>Haga clic para modificar los estilos de texto del patrón</a:t>
            </a:r>
          </a:p>
        </p:txBody>
      </p:sp>
      <p:sp>
        <p:nvSpPr>
          <p:cNvPr id="8" name="Título 1">
            <a:extLst>
              <a:ext uri="{FF2B5EF4-FFF2-40B4-BE49-F238E27FC236}">
                <a16:creationId xmlns:a16="http://schemas.microsoft.com/office/drawing/2014/main" id="{1F0BA4A7-1459-EC49-8C90-8E1207D99045}"/>
              </a:ext>
            </a:extLst>
          </p:cNvPr>
          <p:cNvSpPr>
            <a:spLocks noGrp="1"/>
          </p:cNvSpPr>
          <p:nvPr>
            <p:ph type="title" hasCustomPrompt="1"/>
          </p:nvPr>
        </p:nvSpPr>
        <p:spPr>
          <a:xfrm>
            <a:off x="0" y="242358"/>
            <a:ext cx="9143999" cy="807967"/>
          </a:xfrm>
          <a:prstGeom prst="rect">
            <a:avLst/>
          </a:prstGeom>
        </p:spPr>
        <p:txBody>
          <a:bodyPr lIns="0" tIns="0" rIns="0" bIns="0" anchor="t">
            <a:noAutofit/>
          </a:bodyPr>
          <a:lstStyle>
            <a:lvl1pPr algn="ctr">
              <a:defRPr sz="2500" b="1" i="0">
                <a:solidFill>
                  <a:srgbClr val="FDC52C"/>
                </a:solidFill>
                <a:latin typeface="FC BARCELONA Extrabold" pitchFamily="2" charset="77"/>
              </a:defRPr>
            </a:lvl1pPr>
          </a:lstStyle>
          <a:p>
            <a:r>
              <a:rPr lang="es-ES" dirty="0"/>
              <a:t>TÍTULO DEL PATRÓN</a:t>
            </a:r>
            <a:br>
              <a:rPr lang="es-ES" dirty="0"/>
            </a:br>
            <a:r>
              <a:rPr lang="es-ES" dirty="0"/>
              <a:t>PATRÓN</a:t>
            </a:r>
            <a:br>
              <a:rPr lang="es-ES" dirty="0"/>
            </a:br>
            <a:endParaRPr lang="ca-ES" dirty="0"/>
          </a:p>
        </p:txBody>
      </p:sp>
    </p:spTree>
    <p:extLst>
      <p:ext uri="{BB962C8B-B14F-4D97-AF65-F5344CB8AC3E}">
        <p14:creationId xmlns:p14="http://schemas.microsoft.com/office/powerpoint/2010/main" val="912305354"/>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os títols + Imatge">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582FB0A7-2EB4-6048-B904-44BF0A2133BD}"/>
              </a:ext>
            </a:extLst>
          </p:cNvPr>
          <p:cNvSpPr>
            <a:spLocks noGrp="1"/>
          </p:cNvSpPr>
          <p:nvPr>
            <p:ph type="title" hasCustomPrompt="1"/>
          </p:nvPr>
        </p:nvSpPr>
        <p:spPr>
          <a:xfrm>
            <a:off x="104301" y="134562"/>
            <a:ext cx="8864441" cy="371475"/>
          </a:xfrm>
          <a:prstGeom prst="rect">
            <a:avLst/>
          </a:prstGeom>
        </p:spPr>
        <p:txBody>
          <a:bodyPr lIns="0" tIns="0" rIns="0" bIns="0" anchor="ctr">
            <a:noAutofit/>
          </a:bodyPr>
          <a:lstStyle>
            <a:lvl1pPr algn="ctr">
              <a:defRPr sz="2000" b="1" i="0">
                <a:solidFill>
                  <a:srgbClr val="FDC52C"/>
                </a:solidFill>
                <a:latin typeface="FC BARCELONA Semibold" pitchFamily="2" charset="77"/>
              </a:defRPr>
            </a:lvl1pPr>
          </a:lstStyle>
          <a:p>
            <a:r>
              <a:rPr lang="es-ES" dirty="0"/>
              <a:t>TÍTULO DEL PATRÓN</a:t>
            </a:r>
            <a:endParaRPr lang="ca-ES" dirty="0"/>
          </a:p>
        </p:txBody>
      </p:sp>
      <p:sp>
        <p:nvSpPr>
          <p:cNvPr id="8" name="Marcador de posición de imagen 4">
            <a:extLst>
              <a:ext uri="{FF2B5EF4-FFF2-40B4-BE49-F238E27FC236}">
                <a16:creationId xmlns:a16="http://schemas.microsoft.com/office/drawing/2014/main" id="{B8400C2E-F7ED-B449-B7BD-FC500CDA820D}"/>
              </a:ext>
            </a:extLst>
          </p:cNvPr>
          <p:cNvSpPr>
            <a:spLocks noGrp="1"/>
          </p:cNvSpPr>
          <p:nvPr>
            <p:ph type="pic" sz="quarter" idx="10"/>
          </p:nvPr>
        </p:nvSpPr>
        <p:spPr>
          <a:xfrm>
            <a:off x="0" y="625643"/>
            <a:ext cx="9144000" cy="4030578"/>
          </a:xfrm>
          <a:prstGeom prst="rect">
            <a:avLst/>
          </a:prstGeom>
        </p:spPr>
        <p:txBody>
          <a:bodyPr/>
          <a:lstStyle/>
          <a:p>
            <a:endParaRPr lang="es-ES"/>
          </a:p>
        </p:txBody>
      </p:sp>
      <p:sp>
        <p:nvSpPr>
          <p:cNvPr id="11" name="Marcador de texto 10">
            <a:extLst>
              <a:ext uri="{FF2B5EF4-FFF2-40B4-BE49-F238E27FC236}">
                <a16:creationId xmlns:a16="http://schemas.microsoft.com/office/drawing/2014/main" id="{B96FCB80-3028-304D-8DE7-79845F3C16A4}"/>
              </a:ext>
            </a:extLst>
          </p:cNvPr>
          <p:cNvSpPr>
            <a:spLocks noGrp="1"/>
          </p:cNvSpPr>
          <p:nvPr>
            <p:ph type="body" sz="quarter" idx="11" hasCustomPrompt="1"/>
          </p:nvPr>
        </p:nvSpPr>
        <p:spPr>
          <a:xfrm>
            <a:off x="144462" y="4729163"/>
            <a:ext cx="8897269" cy="342900"/>
          </a:xfrm>
          <a:prstGeom prst="rect">
            <a:avLst/>
          </a:prstGeom>
        </p:spPr>
        <p:txBody>
          <a:bodyPr lIns="0" tIns="0" rIns="0" bIns="0" anchor="ctr"/>
          <a:lstStyle>
            <a:lvl1pPr marL="0" indent="0" algn="ctr">
              <a:buFontTx/>
              <a:buNone/>
              <a:defRPr lang="es-ES" sz="2000" b="1" i="0" kern="1200" dirty="0">
                <a:solidFill>
                  <a:srgbClr val="FDC52C"/>
                </a:solidFill>
                <a:latin typeface="FC BARCELONA Semibold" pitchFamily="2" charset="77"/>
                <a:ea typeface="+mj-ea"/>
                <a:cs typeface="+mj-cs"/>
              </a:defRPr>
            </a:lvl1pPr>
          </a:lstStyle>
          <a:p>
            <a:pPr lvl="0"/>
            <a:r>
              <a:rPr lang="es-ES" dirty="0"/>
              <a:t>TÍTULO DEL PATRÓN</a:t>
            </a:r>
          </a:p>
        </p:txBody>
      </p:sp>
    </p:spTree>
    <p:extLst>
      <p:ext uri="{BB962C8B-B14F-4D97-AF65-F5344CB8AC3E}">
        <p14:creationId xmlns:p14="http://schemas.microsoft.com/office/powerpoint/2010/main" val="339265662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COL - Text + Imatge DRE">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75E6DE1-40BA-D74F-9858-093DA263E301}"/>
              </a:ext>
            </a:extLst>
          </p:cNvPr>
          <p:cNvSpPr>
            <a:spLocks noGrp="1"/>
          </p:cNvSpPr>
          <p:nvPr>
            <p:ph type="title" hasCustomPrompt="1"/>
          </p:nvPr>
        </p:nvSpPr>
        <p:spPr>
          <a:xfrm>
            <a:off x="104301" y="92451"/>
            <a:ext cx="8864441" cy="371475"/>
          </a:xfrm>
          <a:prstGeom prst="rect">
            <a:avLst/>
          </a:prstGeom>
        </p:spPr>
        <p:txBody>
          <a:bodyPr lIns="0" tIns="0" rIns="0" bIns="0" anchor="ctr">
            <a:noAutofit/>
          </a:bodyPr>
          <a:lstStyle>
            <a:lvl1pPr>
              <a:defRPr sz="2000" b="1" i="0">
                <a:solidFill>
                  <a:srgbClr val="FDC52C"/>
                </a:solidFill>
                <a:latin typeface="FC BARCELONA Semibold" pitchFamily="2" charset="77"/>
              </a:defRPr>
            </a:lvl1pPr>
          </a:lstStyle>
          <a:p>
            <a:r>
              <a:rPr lang="es-ES" dirty="0"/>
              <a:t>TÍTULO DEL PATRÓN</a:t>
            </a:r>
            <a:endParaRPr lang="ca-ES" dirty="0"/>
          </a:p>
        </p:txBody>
      </p:sp>
      <p:sp>
        <p:nvSpPr>
          <p:cNvPr id="9" name="Marcador de posición de texto 3">
            <a:extLst>
              <a:ext uri="{FF2B5EF4-FFF2-40B4-BE49-F238E27FC236}">
                <a16:creationId xmlns:a16="http://schemas.microsoft.com/office/drawing/2014/main" id="{CCA816B3-B08D-A948-8A2E-FC647B62CFD2}"/>
              </a:ext>
            </a:extLst>
          </p:cNvPr>
          <p:cNvSpPr>
            <a:spLocks noGrp="1"/>
          </p:cNvSpPr>
          <p:nvPr>
            <p:ph type="body" sz="quarter" idx="10"/>
          </p:nvPr>
        </p:nvSpPr>
        <p:spPr>
          <a:xfrm>
            <a:off x="96252" y="607595"/>
            <a:ext cx="4361447" cy="4398745"/>
          </a:xfrm>
          <a:prstGeom prst="rect">
            <a:avLst/>
          </a:prstGeom>
        </p:spPr>
        <p:txBody>
          <a:bodyPr wrap="square" lIns="0" tIns="0" rIns="0" bIns="0" anchor="ctr">
            <a:noAutofit/>
          </a:bodyPr>
          <a:lstStyle>
            <a:lvl1pPr marL="0" indent="0" algn="l">
              <a:buNone/>
              <a:defRPr sz="1725" b="0" i="0">
                <a:solidFill>
                  <a:schemeClr val="bg1"/>
                </a:solidFill>
                <a:latin typeface="FC BARCELONA" pitchFamily="2" charset="77"/>
              </a:defRPr>
            </a:lvl1pPr>
            <a:lvl2pPr marL="342884" indent="0" algn="l">
              <a:buNone/>
              <a:defRPr b="0" i="0">
                <a:solidFill>
                  <a:schemeClr val="bg1"/>
                </a:solidFill>
                <a:latin typeface="FC BARCELONA" pitchFamily="2" charset="77"/>
              </a:defRPr>
            </a:lvl2pPr>
            <a:lvl3pPr marL="685766" indent="0" algn="l">
              <a:buNone/>
              <a:defRPr b="0" i="0">
                <a:solidFill>
                  <a:schemeClr val="bg1"/>
                </a:solidFill>
                <a:latin typeface="FC BARCELONA" pitchFamily="2" charset="77"/>
              </a:defRPr>
            </a:lvl3pPr>
            <a:lvl4pPr marL="1028649" indent="0" algn="l">
              <a:buNone/>
              <a:defRPr b="0" i="0">
                <a:solidFill>
                  <a:schemeClr val="bg1"/>
                </a:solidFill>
                <a:latin typeface="FC BARCELONA" pitchFamily="2" charset="77"/>
              </a:defRPr>
            </a:lvl4pPr>
            <a:lvl5pPr marL="1371532" indent="0" algn="l">
              <a:buNone/>
              <a:defRPr b="0" i="0">
                <a:solidFill>
                  <a:schemeClr val="bg1"/>
                </a:solidFill>
                <a:latin typeface="FC BARCELONA" pitchFamily="2" charset="77"/>
              </a:defRPr>
            </a:lvl5pPr>
          </a:lstStyle>
          <a:p>
            <a:pPr lvl="0"/>
            <a:r>
              <a:rPr lang="es-ES" dirty="0"/>
              <a:t>Haga clic para modificar los estilos de texto del patrón</a:t>
            </a:r>
          </a:p>
        </p:txBody>
      </p:sp>
      <p:sp>
        <p:nvSpPr>
          <p:cNvPr id="4" name="Marcador de posición de imagen 3">
            <a:extLst>
              <a:ext uri="{FF2B5EF4-FFF2-40B4-BE49-F238E27FC236}">
                <a16:creationId xmlns:a16="http://schemas.microsoft.com/office/drawing/2014/main" id="{41096617-E99B-D740-82E0-F46DC3934315}"/>
              </a:ext>
            </a:extLst>
          </p:cNvPr>
          <p:cNvSpPr>
            <a:spLocks noGrp="1"/>
          </p:cNvSpPr>
          <p:nvPr>
            <p:ph type="pic" sz="quarter" idx="11"/>
          </p:nvPr>
        </p:nvSpPr>
        <p:spPr>
          <a:xfrm>
            <a:off x="4735178" y="612984"/>
            <a:ext cx="4240212" cy="4404436"/>
          </a:xfrm>
          <a:prstGeom prst="rect">
            <a:avLst/>
          </a:prstGeom>
        </p:spPr>
        <p:txBody>
          <a:bodyPr/>
          <a:lstStyle/>
          <a:p>
            <a:endParaRPr lang="es-ES"/>
          </a:p>
        </p:txBody>
      </p:sp>
    </p:spTree>
    <p:extLst>
      <p:ext uri="{BB962C8B-B14F-4D97-AF65-F5344CB8AC3E}">
        <p14:creationId xmlns:p14="http://schemas.microsoft.com/office/powerpoint/2010/main" val="1436224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ítol + Subtítol">
    <p:spTree>
      <p:nvGrpSpPr>
        <p:cNvPr id="1" name=""/>
        <p:cNvGrpSpPr/>
        <p:nvPr/>
      </p:nvGrpSpPr>
      <p:grpSpPr>
        <a:xfrm>
          <a:off x="0" y="0"/>
          <a:ext cx="0" cy="0"/>
          <a:chOff x="0" y="0"/>
          <a:chExt cx="0" cy="0"/>
        </a:xfrm>
      </p:grpSpPr>
      <p:sp>
        <p:nvSpPr>
          <p:cNvPr id="4" name="Marcador de posición de texto 3">
            <a:extLst>
              <a:ext uri="{FF2B5EF4-FFF2-40B4-BE49-F238E27FC236}">
                <a16:creationId xmlns:a16="http://schemas.microsoft.com/office/drawing/2014/main" id="{E76FBD1C-21CC-BA43-9D19-7EDAEFEB75E8}"/>
              </a:ext>
            </a:extLst>
          </p:cNvPr>
          <p:cNvSpPr>
            <a:spLocks noGrp="1"/>
          </p:cNvSpPr>
          <p:nvPr>
            <p:ph type="body" sz="quarter" idx="10"/>
          </p:nvPr>
        </p:nvSpPr>
        <p:spPr>
          <a:xfrm>
            <a:off x="104300" y="860258"/>
            <a:ext cx="8864203" cy="4146082"/>
          </a:xfrm>
          <a:prstGeom prst="rect">
            <a:avLst/>
          </a:prstGeom>
        </p:spPr>
        <p:txBody>
          <a:bodyPr wrap="square" lIns="0" tIns="0" rIns="0" bIns="0">
            <a:noAutofit/>
          </a:bodyPr>
          <a:lstStyle>
            <a:lvl1pPr marL="0" indent="0" algn="l">
              <a:buNone/>
              <a:defRPr sz="1725" b="0" i="0">
                <a:solidFill>
                  <a:schemeClr val="bg1"/>
                </a:solidFill>
                <a:latin typeface="FC BARCELONA" pitchFamily="2" charset="77"/>
              </a:defRPr>
            </a:lvl1pPr>
            <a:lvl2pPr marL="342884" indent="0" algn="l">
              <a:buNone/>
              <a:defRPr b="0" i="0">
                <a:solidFill>
                  <a:schemeClr val="bg1"/>
                </a:solidFill>
                <a:latin typeface="FC BARCELONA" pitchFamily="2" charset="77"/>
              </a:defRPr>
            </a:lvl2pPr>
            <a:lvl3pPr marL="685766" indent="0" algn="l">
              <a:buNone/>
              <a:defRPr b="0" i="0">
                <a:solidFill>
                  <a:schemeClr val="bg1"/>
                </a:solidFill>
                <a:latin typeface="FC BARCELONA" pitchFamily="2" charset="77"/>
              </a:defRPr>
            </a:lvl3pPr>
            <a:lvl4pPr marL="1028649" indent="0" algn="l">
              <a:buNone/>
              <a:defRPr b="0" i="0">
                <a:solidFill>
                  <a:schemeClr val="bg1"/>
                </a:solidFill>
                <a:latin typeface="FC BARCELONA" pitchFamily="2" charset="77"/>
              </a:defRPr>
            </a:lvl4pPr>
            <a:lvl5pPr marL="1371532" indent="0" algn="l">
              <a:buNone/>
              <a:defRPr b="0" i="0">
                <a:solidFill>
                  <a:schemeClr val="bg1"/>
                </a:solidFill>
                <a:latin typeface="FC BARCELONA" pitchFamily="2" charset="77"/>
              </a:defRPr>
            </a:lvl5pPr>
          </a:lstStyle>
          <a:p>
            <a:pPr lvl="0"/>
            <a:r>
              <a:rPr lang="es-ES" dirty="0"/>
              <a:t>Haga clic para modificar los estilos de texto del patrón</a:t>
            </a:r>
          </a:p>
        </p:txBody>
      </p:sp>
      <p:sp>
        <p:nvSpPr>
          <p:cNvPr id="7" name="Marcador de posición de texto 6">
            <a:extLst>
              <a:ext uri="{FF2B5EF4-FFF2-40B4-BE49-F238E27FC236}">
                <a16:creationId xmlns:a16="http://schemas.microsoft.com/office/drawing/2014/main" id="{9314B344-8B17-0E4C-A94E-CD60AB674E2C}"/>
              </a:ext>
            </a:extLst>
          </p:cNvPr>
          <p:cNvSpPr>
            <a:spLocks noGrp="1"/>
          </p:cNvSpPr>
          <p:nvPr>
            <p:ph type="body" sz="quarter" idx="11" hasCustomPrompt="1"/>
          </p:nvPr>
        </p:nvSpPr>
        <p:spPr>
          <a:xfrm>
            <a:off x="104299" y="521074"/>
            <a:ext cx="8863718" cy="205740"/>
          </a:xfrm>
          <a:prstGeom prst="rect">
            <a:avLst/>
          </a:prstGeom>
        </p:spPr>
        <p:txBody>
          <a:bodyPr lIns="0" tIns="0" rIns="0" bIns="0" anchor="ctr">
            <a:noAutofit/>
          </a:bodyPr>
          <a:lstStyle>
            <a:lvl1pPr marL="0" indent="0">
              <a:buFontTx/>
              <a:buNone/>
              <a:defRPr sz="1200" b="1" i="0">
                <a:solidFill>
                  <a:schemeClr val="bg1"/>
                </a:solidFill>
                <a:latin typeface="FC BARCELONA" pitchFamily="2" charset="77"/>
              </a:defRPr>
            </a:lvl1pPr>
            <a:lvl2pPr marL="342884" indent="0">
              <a:buFontTx/>
              <a:buNone/>
              <a:defRPr sz="1350" b="1" i="0">
                <a:solidFill>
                  <a:schemeClr val="bg1"/>
                </a:solidFill>
                <a:latin typeface="FC BARCELONA" pitchFamily="2" charset="77"/>
              </a:defRPr>
            </a:lvl2pPr>
            <a:lvl3pPr marL="685766" indent="0">
              <a:buFontTx/>
              <a:buNone/>
              <a:defRPr sz="1350" b="1" i="0">
                <a:solidFill>
                  <a:schemeClr val="bg1"/>
                </a:solidFill>
                <a:latin typeface="FC BARCELONA" pitchFamily="2" charset="77"/>
              </a:defRPr>
            </a:lvl3pPr>
            <a:lvl4pPr marL="1028649" indent="0">
              <a:buFontTx/>
              <a:buNone/>
              <a:defRPr sz="1350" b="1" i="0">
                <a:solidFill>
                  <a:schemeClr val="bg1"/>
                </a:solidFill>
                <a:latin typeface="FC BARCELONA" pitchFamily="2" charset="77"/>
              </a:defRPr>
            </a:lvl4pPr>
            <a:lvl5pPr marL="1371532" indent="0">
              <a:buFontTx/>
              <a:buNone/>
              <a:defRPr sz="1350" b="1" i="0">
                <a:solidFill>
                  <a:schemeClr val="bg1"/>
                </a:solidFill>
                <a:latin typeface="FC BARCELONA" pitchFamily="2" charset="77"/>
              </a:defRPr>
            </a:lvl5pPr>
          </a:lstStyle>
          <a:p>
            <a:pPr lvl="0"/>
            <a:r>
              <a:rPr lang="es-ES"/>
              <a:t>SUBTÍTOL</a:t>
            </a:r>
          </a:p>
        </p:txBody>
      </p:sp>
      <p:sp>
        <p:nvSpPr>
          <p:cNvPr id="5" name="Título 1">
            <a:extLst>
              <a:ext uri="{FF2B5EF4-FFF2-40B4-BE49-F238E27FC236}">
                <a16:creationId xmlns:a16="http://schemas.microsoft.com/office/drawing/2014/main" id="{37BF4F60-E015-AD4D-938E-8DB26F4C3CEE}"/>
              </a:ext>
            </a:extLst>
          </p:cNvPr>
          <p:cNvSpPr>
            <a:spLocks noGrp="1"/>
          </p:cNvSpPr>
          <p:nvPr>
            <p:ph type="title" hasCustomPrompt="1"/>
          </p:nvPr>
        </p:nvSpPr>
        <p:spPr>
          <a:xfrm>
            <a:off x="104301" y="134562"/>
            <a:ext cx="8864441" cy="371475"/>
          </a:xfrm>
          <a:prstGeom prst="rect">
            <a:avLst/>
          </a:prstGeom>
        </p:spPr>
        <p:txBody>
          <a:bodyPr lIns="0" tIns="0" rIns="0" bIns="0" anchor="ctr">
            <a:noAutofit/>
          </a:bodyPr>
          <a:lstStyle>
            <a:lvl1pPr algn="l">
              <a:defRPr sz="2000" b="1" i="0">
                <a:solidFill>
                  <a:srgbClr val="FDC52C"/>
                </a:solidFill>
                <a:latin typeface="FC BARCELONA Semibold" pitchFamily="2" charset="77"/>
              </a:defRPr>
            </a:lvl1pPr>
          </a:lstStyle>
          <a:p>
            <a:r>
              <a:rPr lang="es-ES" dirty="0"/>
              <a:t>TÍTULO DEL PATRÓN</a:t>
            </a:r>
            <a:endParaRPr lang="ca-ES" dirty="0"/>
          </a:p>
        </p:txBody>
      </p:sp>
    </p:spTree>
    <p:extLst>
      <p:ext uri="{BB962C8B-B14F-4D97-AF65-F5344CB8AC3E}">
        <p14:creationId xmlns:p14="http://schemas.microsoft.com/office/powerpoint/2010/main" val="3135262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Només títol">
    <p:spTree>
      <p:nvGrpSpPr>
        <p:cNvPr id="1" name=""/>
        <p:cNvGrpSpPr/>
        <p:nvPr/>
      </p:nvGrpSpPr>
      <p:grpSpPr>
        <a:xfrm>
          <a:off x="0" y="0"/>
          <a:ext cx="0" cy="0"/>
          <a:chOff x="0" y="0"/>
          <a:chExt cx="0" cy="0"/>
        </a:xfrm>
      </p:grpSpPr>
      <p:sp>
        <p:nvSpPr>
          <p:cNvPr id="13" name="Título 1">
            <a:extLst>
              <a:ext uri="{FF2B5EF4-FFF2-40B4-BE49-F238E27FC236}">
                <a16:creationId xmlns:a16="http://schemas.microsoft.com/office/drawing/2014/main" id="{168A55FF-5455-0E45-806F-E682773A1530}"/>
              </a:ext>
            </a:extLst>
          </p:cNvPr>
          <p:cNvSpPr>
            <a:spLocks noGrp="1"/>
          </p:cNvSpPr>
          <p:nvPr>
            <p:ph type="title" hasCustomPrompt="1"/>
          </p:nvPr>
        </p:nvSpPr>
        <p:spPr>
          <a:xfrm>
            <a:off x="104301" y="2089693"/>
            <a:ext cx="8864441" cy="1297196"/>
          </a:xfrm>
          <a:prstGeom prst="rect">
            <a:avLst/>
          </a:prstGeom>
        </p:spPr>
        <p:txBody>
          <a:bodyPr lIns="0" tIns="0" rIns="0" bIns="0" anchor="ctr">
            <a:noAutofit/>
          </a:bodyPr>
          <a:lstStyle>
            <a:lvl1pPr algn="ctr">
              <a:defRPr sz="4500" b="1" i="0">
                <a:solidFill>
                  <a:srgbClr val="FDC52C"/>
                </a:solidFill>
                <a:latin typeface="FC BARCELONA Extrabold" pitchFamily="2" charset="77"/>
              </a:defRPr>
            </a:lvl1pPr>
          </a:lstStyle>
          <a:p>
            <a:r>
              <a:rPr lang="es-ES" dirty="0"/>
              <a:t>TÍTULO DEL PATRÓN</a:t>
            </a:r>
            <a:endParaRPr lang="ca-ES" dirty="0"/>
          </a:p>
        </p:txBody>
      </p:sp>
    </p:spTree>
    <p:extLst>
      <p:ext uri="{BB962C8B-B14F-4D97-AF65-F5344CB8AC3E}">
        <p14:creationId xmlns:p14="http://schemas.microsoft.com/office/powerpoint/2010/main" val="1179949920"/>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B - Imatge">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582FB0A7-2EB4-6048-B904-44BF0A2133BD}"/>
              </a:ext>
            </a:extLst>
          </p:cNvPr>
          <p:cNvSpPr>
            <a:spLocks noGrp="1"/>
          </p:cNvSpPr>
          <p:nvPr>
            <p:ph type="title" hasCustomPrompt="1"/>
          </p:nvPr>
        </p:nvSpPr>
        <p:spPr>
          <a:xfrm>
            <a:off x="104301" y="134562"/>
            <a:ext cx="8864441" cy="371475"/>
          </a:xfrm>
          <a:prstGeom prst="rect">
            <a:avLst/>
          </a:prstGeom>
        </p:spPr>
        <p:txBody>
          <a:bodyPr lIns="0" tIns="0" rIns="0" bIns="0" anchor="ctr">
            <a:noAutofit/>
          </a:bodyPr>
          <a:lstStyle>
            <a:lvl1pPr algn="ctr">
              <a:defRPr sz="1800" b="1" i="0">
                <a:solidFill>
                  <a:srgbClr val="FDC52C"/>
                </a:solidFill>
                <a:latin typeface="FC BARCELONA Semibold" pitchFamily="2" charset="77"/>
              </a:defRPr>
            </a:lvl1pPr>
          </a:lstStyle>
          <a:p>
            <a:r>
              <a:rPr lang="es-ES" dirty="0"/>
              <a:t>TÍTULO DEL PATRÓN</a:t>
            </a:r>
            <a:endParaRPr lang="ca-ES" dirty="0"/>
          </a:p>
        </p:txBody>
      </p:sp>
      <p:sp>
        <p:nvSpPr>
          <p:cNvPr id="8" name="Marcador de posición de imagen 4">
            <a:extLst>
              <a:ext uri="{FF2B5EF4-FFF2-40B4-BE49-F238E27FC236}">
                <a16:creationId xmlns:a16="http://schemas.microsoft.com/office/drawing/2014/main" id="{B8400C2E-F7ED-B449-B7BD-FC500CDA820D}"/>
              </a:ext>
            </a:extLst>
          </p:cNvPr>
          <p:cNvSpPr>
            <a:spLocks noGrp="1"/>
          </p:cNvSpPr>
          <p:nvPr>
            <p:ph type="pic" sz="quarter" idx="10"/>
          </p:nvPr>
        </p:nvSpPr>
        <p:spPr>
          <a:xfrm>
            <a:off x="0" y="625643"/>
            <a:ext cx="9144000" cy="3878395"/>
          </a:xfrm>
          <a:prstGeom prst="rect">
            <a:avLst/>
          </a:prstGeom>
        </p:spPr>
        <p:txBody>
          <a:bodyPr/>
          <a:lstStyle/>
          <a:p>
            <a:endParaRPr lang="es-ES" dirty="0"/>
          </a:p>
        </p:txBody>
      </p:sp>
      <p:pic>
        <p:nvPicPr>
          <p:cNvPr id="5" name="Imagen 4">
            <a:extLst>
              <a:ext uri="{FF2B5EF4-FFF2-40B4-BE49-F238E27FC236}">
                <a16:creationId xmlns:a16="http://schemas.microsoft.com/office/drawing/2014/main" id="{35EBDC82-B1CC-4C44-9C31-6B6670744076}"/>
              </a:ext>
            </a:extLst>
          </p:cNvPr>
          <p:cNvPicPr>
            <a:picLocks noChangeAspect="1"/>
          </p:cNvPicPr>
          <p:nvPr userDrawn="1"/>
        </p:nvPicPr>
        <p:blipFill>
          <a:blip r:embed="rId2"/>
          <a:stretch>
            <a:fillRect/>
          </a:stretch>
        </p:blipFill>
        <p:spPr>
          <a:xfrm>
            <a:off x="4124023" y="4621428"/>
            <a:ext cx="895952" cy="380655"/>
          </a:xfrm>
          <a:prstGeom prst="rect">
            <a:avLst/>
          </a:prstGeom>
        </p:spPr>
      </p:pic>
    </p:spTree>
    <p:extLst>
      <p:ext uri="{BB962C8B-B14F-4D97-AF65-F5344CB8AC3E}">
        <p14:creationId xmlns:p14="http://schemas.microsoft.com/office/powerpoint/2010/main" val="255311358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23" name="Imagen 22" descr="FCB_BG-03.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39" y="0"/>
            <a:ext cx="9150439" cy="5144400"/>
          </a:xfrm>
          <a:prstGeom prst="rect">
            <a:avLst/>
          </a:prstGeom>
        </p:spPr>
      </p:pic>
      <p:sp>
        <p:nvSpPr>
          <p:cNvPr id="16" name="Marcador de título 1"/>
          <p:cNvSpPr>
            <a:spLocks noGrp="1"/>
          </p:cNvSpPr>
          <p:nvPr>
            <p:ph type="title" hasCustomPrompt="1"/>
          </p:nvPr>
        </p:nvSpPr>
        <p:spPr>
          <a:xfrm>
            <a:off x="345307" y="2049585"/>
            <a:ext cx="8618583" cy="1335228"/>
          </a:xfrm>
          <a:prstGeom prst="rect">
            <a:avLst/>
          </a:prstGeom>
        </p:spPr>
        <p:txBody>
          <a:bodyPr vert="horz" lIns="0" tIns="0" rIns="91440" bIns="0" rtlCol="0" anchor="ctr">
            <a:noAutofit/>
          </a:bodyPr>
          <a:lstStyle>
            <a:lvl1pPr algn="l">
              <a:lnSpc>
                <a:spcPct val="80000"/>
              </a:lnSpc>
              <a:defRPr sz="5500" b="0" baseline="0">
                <a:solidFill>
                  <a:schemeClr val="accent2"/>
                </a:solidFill>
                <a:latin typeface="FC BARCELONA Extrabold"/>
                <a:cs typeface="FC BARCELONA Extrabold"/>
              </a:defRPr>
            </a:lvl1pPr>
          </a:lstStyle>
          <a:p>
            <a:r>
              <a:rPr lang="es-ES"/>
              <a:t>Inserta</a:t>
            </a:r>
            <a:br>
              <a:rPr lang="es-ES"/>
            </a:br>
            <a:r>
              <a:rPr lang="es-ES"/>
              <a:t>el </a:t>
            </a:r>
            <a:r>
              <a:rPr lang="es-ES" err="1"/>
              <a:t>títol</a:t>
            </a:r>
            <a:endParaRPr lang="es-ES"/>
          </a:p>
        </p:txBody>
      </p:sp>
      <p:pic>
        <p:nvPicPr>
          <p:cNvPr id="22" name="Imagen 21" descr="FCB_graphics-04.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5308" y="380630"/>
            <a:ext cx="2915741" cy="456516"/>
          </a:xfrm>
          <a:prstGeom prst="rect">
            <a:avLst/>
          </a:prstGeom>
        </p:spPr>
      </p:pic>
      <p:sp>
        <p:nvSpPr>
          <p:cNvPr id="25" name="Marcador de texto 24"/>
          <p:cNvSpPr>
            <a:spLocks noGrp="1"/>
          </p:cNvSpPr>
          <p:nvPr>
            <p:ph type="body" sz="quarter" idx="11" hasCustomPrompt="1"/>
          </p:nvPr>
        </p:nvSpPr>
        <p:spPr>
          <a:xfrm>
            <a:off x="346075" y="4610866"/>
            <a:ext cx="8627052" cy="263926"/>
          </a:xfrm>
          <a:prstGeom prst="rect">
            <a:avLst/>
          </a:prstGeom>
        </p:spPr>
        <p:txBody>
          <a:bodyPr lIns="0" tIns="0" rIns="0" bIns="0" anchor="ctr">
            <a:noAutofit/>
          </a:bodyPr>
          <a:lstStyle>
            <a:lvl1pPr marL="0" indent="0">
              <a:buNone/>
              <a:defRPr sz="1200">
                <a:solidFill>
                  <a:srgbClr val="FDC52C"/>
                </a:solidFill>
                <a:latin typeface="FC BARCELONA"/>
                <a:cs typeface="FC BARCELONA"/>
              </a:defRPr>
            </a:lvl1pPr>
            <a:lvl2pPr>
              <a:defRPr sz="1200">
                <a:solidFill>
                  <a:srgbClr val="FDC52C"/>
                </a:solidFill>
              </a:defRPr>
            </a:lvl2pPr>
            <a:lvl3pPr>
              <a:defRPr sz="1200">
                <a:solidFill>
                  <a:srgbClr val="FDC52C"/>
                </a:solidFill>
              </a:defRPr>
            </a:lvl3pPr>
            <a:lvl4pPr>
              <a:defRPr sz="1200">
                <a:solidFill>
                  <a:srgbClr val="FDC52C"/>
                </a:solidFill>
              </a:defRPr>
            </a:lvl4pPr>
            <a:lvl5pPr>
              <a:defRPr sz="1200">
                <a:solidFill>
                  <a:srgbClr val="FDC52C"/>
                </a:solidFill>
              </a:defRPr>
            </a:lvl5pPr>
          </a:lstStyle>
          <a:p>
            <a:pPr lvl="0"/>
            <a:r>
              <a:rPr lang="es-ES_tradnl"/>
              <a:t>Data</a:t>
            </a:r>
          </a:p>
        </p:txBody>
      </p:sp>
      <p:sp>
        <p:nvSpPr>
          <p:cNvPr id="3" name="Marcador de texto 2">
            <a:extLst>
              <a:ext uri="{FF2B5EF4-FFF2-40B4-BE49-F238E27FC236}">
                <a16:creationId xmlns:a16="http://schemas.microsoft.com/office/drawing/2014/main" id="{1C164951-AAB7-9548-AA57-7498082E0407}"/>
              </a:ext>
            </a:extLst>
          </p:cNvPr>
          <p:cNvSpPr>
            <a:spLocks noGrp="1"/>
          </p:cNvSpPr>
          <p:nvPr>
            <p:ph type="body" sz="quarter" idx="12" hasCustomPrompt="1"/>
          </p:nvPr>
        </p:nvSpPr>
        <p:spPr>
          <a:xfrm>
            <a:off x="338138" y="3454500"/>
            <a:ext cx="8632825" cy="492269"/>
          </a:xfrm>
          <a:prstGeom prst="rect">
            <a:avLst/>
          </a:prstGeom>
        </p:spPr>
        <p:txBody>
          <a:bodyPr lIns="0" tIns="0" rIns="0" bIns="0"/>
          <a:lstStyle>
            <a:lvl1pPr marL="0" indent="0">
              <a:buFontTx/>
              <a:buNone/>
              <a:defRPr/>
            </a:lvl1pPr>
          </a:lstStyle>
          <a:p>
            <a:pPr lvl="0"/>
            <a:r>
              <a:rPr lang="es-ES" sz="3200" dirty="0" err="1">
                <a:solidFill>
                  <a:srgbClr val="FFFFFF"/>
                </a:solidFill>
                <a:latin typeface="FC BARCELONA"/>
                <a:cs typeface="FC BARCELONA"/>
              </a:rPr>
              <a:t>Subtítol</a:t>
            </a:r>
            <a:endParaRPr lang="es-ES" dirty="0"/>
          </a:p>
        </p:txBody>
      </p:sp>
    </p:spTree>
    <p:extLst>
      <p:ext uri="{BB962C8B-B14F-4D97-AF65-F5344CB8AC3E}">
        <p14:creationId xmlns:p14="http://schemas.microsoft.com/office/powerpoint/2010/main" val="1869283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2" name="Imagen 1" descr="FCB_BG-04.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7" y="0"/>
            <a:ext cx="9142223" cy="5143500"/>
          </a:xfrm>
          <a:prstGeom prst="rect">
            <a:avLst/>
          </a:prstGeom>
        </p:spPr>
      </p:pic>
      <p:sp>
        <p:nvSpPr>
          <p:cNvPr id="16" name="Marcador de título 1"/>
          <p:cNvSpPr>
            <a:spLocks noGrp="1"/>
          </p:cNvSpPr>
          <p:nvPr>
            <p:ph type="title" hasCustomPrompt="1"/>
          </p:nvPr>
        </p:nvSpPr>
        <p:spPr>
          <a:xfrm>
            <a:off x="345308" y="1806598"/>
            <a:ext cx="6315698" cy="1335228"/>
          </a:xfrm>
          <a:prstGeom prst="rect">
            <a:avLst/>
          </a:prstGeom>
        </p:spPr>
        <p:txBody>
          <a:bodyPr vert="horz" lIns="0" tIns="0" rIns="91440" bIns="0" rtlCol="0" anchor="ctr">
            <a:noAutofit/>
          </a:bodyPr>
          <a:lstStyle>
            <a:lvl1pPr algn="l">
              <a:lnSpc>
                <a:spcPct val="80000"/>
              </a:lnSpc>
              <a:defRPr sz="5500" b="0" baseline="0">
                <a:solidFill>
                  <a:schemeClr val="accent2"/>
                </a:solidFill>
                <a:latin typeface="FC BARCELONA Extrabold"/>
                <a:cs typeface="FC BARCELONA Extrabold"/>
              </a:defRPr>
            </a:lvl1pPr>
          </a:lstStyle>
          <a:p>
            <a:r>
              <a:rPr lang="es-ES"/>
              <a:t>Inserta</a:t>
            </a:r>
            <a:br>
              <a:rPr lang="es-ES"/>
            </a:br>
            <a:r>
              <a:rPr lang="es-ES"/>
              <a:t>el </a:t>
            </a:r>
            <a:r>
              <a:rPr lang="es-ES" err="1"/>
              <a:t>títol</a:t>
            </a:r>
            <a:endParaRPr lang="es-ES"/>
          </a:p>
        </p:txBody>
      </p:sp>
      <p:sp>
        <p:nvSpPr>
          <p:cNvPr id="7" name="Marcador de texto 6"/>
          <p:cNvSpPr>
            <a:spLocks noGrp="1"/>
          </p:cNvSpPr>
          <p:nvPr>
            <p:ph type="body" sz="quarter" idx="10" hasCustomPrompt="1"/>
          </p:nvPr>
        </p:nvSpPr>
        <p:spPr>
          <a:xfrm>
            <a:off x="346075" y="3141663"/>
            <a:ext cx="6315075" cy="576262"/>
          </a:xfrm>
          <a:prstGeom prst="rect">
            <a:avLst/>
          </a:prstGeom>
        </p:spPr>
        <p:txBody>
          <a:bodyPr/>
          <a:lstStyle>
            <a:lvl1pPr marL="0" indent="0">
              <a:buNone/>
              <a:defRPr/>
            </a:lvl1pPr>
          </a:lstStyle>
          <a:p>
            <a:r>
              <a:rPr lang="es-ES" sz="3200">
                <a:solidFill>
                  <a:srgbClr val="FFFFFF"/>
                </a:solidFill>
                <a:latin typeface="FC BARCELONA"/>
                <a:cs typeface="FC BARCELONA"/>
              </a:rPr>
              <a:t>Subtítol</a:t>
            </a:r>
          </a:p>
        </p:txBody>
      </p:sp>
      <p:pic>
        <p:nvPicPr>
          <p:cNvPr id="22" name="Imagen 21" descr="FCB_graphics-04.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5308" y="380630"/>
            <a:ext cx="2915741" cy="456516"/>
          </a:xfrm>
          <a:prstGeom prst="rect">
            <a:avLst/>
          </a:prstGeom>
        </p:spPr>
      </p:pic>
      <p:sp>
        <p:nvSpPr>
          <p:cNvPr id="25" name="Marcador de texto 24"/>
          <p:cNvSpPr>
            <a:spLocks noGrp="1"/>
          </p:cNvSpPr>
          <p:nvPr>
            <p:ph type="body" sz="quarter" idx="11" hasCustomPrompt="1"/>
          </p:nvPr>
        </p:nvSpPr>
        <p:spPr>
          <a:xfrm>
            <a:off x="346075" y="4610866"/>
            <a:ext cx="6315075" cy="263926"/>
          </a:xfrm>
          <a:prstGeom prst="rect">
            <a:avLst/>
          </a:prstGeom>
        </p:spPr>
        <p:txBody>
          <a:bodyPr>
            <a:noAutofit/>
          </a:bodyPr>
          <a:lstStyle>
            <a:lvl1pPr marL="0" indent="0">
              <a:buNone/>
              <a:defRPr sz="1200">
                <a:solidFill>
                  <a:srgbClr val="FDC52C"/>
                </a:solidFill>
                <a:latin typeface="FC BARCELONA"/>
                <a:cs typeface="FC BARCELONA"/>
              </a:defRPr>
            </a:lvl1pPr>
            <a:lvl2pPr>
              <a:defRPr sz="1200">
                <a:solidFill>
                  <a:srgbClr val="FDC52C"/>
                </a:solidFill>
              </a:defRPr>
            </a:lvl2pPr>
            <a:lvl3pPr>
              <a:defRPr sz="1200">
                <a:solidFill>
                  <a:srgbClr val="FDC52C"/>
                </a:solidFill>
              </a:defRPr>
            </a:lvl3pPr>
            <a:lvl4pPr>
              <a:defRPr sz="1200">
                <a:solidFill>
                  <a:srgbClr val="FDC52C"/>
                </a:solidFill>
              </a:defRPr>
            </a:lvl4pPr>
            <a:lvl5pPr>
              <a:defRPr sz="1200">
                <a:solidFill>
                  <a:srgbClr val="FDC52C"/>
                </a:solidFill>
              </a:defRPr>
            </a:lvl5pPr>
          </a:lstStyle>
          <a:p>
            <a:pPr lvl="0"/>
            <a:r>
              <a:rPr lang="es-ES_tradnl"/>
              <a:t>Data</a:t>
            </a:r>
          </a:p>
        </p:txBody>
      </p:sp>
    </p:spTree>
    <p:extLst>
      <p:ext uri="{BB962C8B-B14F-4D97-AF65-F5344CB8AC3E}">
        <p14:creationId xmlns:p14="http://schemas.microsoft.com/office/powerpoint/2010/main" val="1659265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Diapositiva de título">
    <p:spTree>
      <p:nvGrpSpPr>
        <p:cNvPr id="1" name=""/>
        <p:cNvGrpSpPr/>
        <p:nvPr/>
      </p:nvGrpSpPr>
      <p:grpSpPr>
        <a:xfrm>
          <a:off x="0" y="0"/>
          <a:ext cx="0" cy="0"/>
          <a:chOff x="0" y="0"/>
          <a:chExt cx="0" cy="0"/>
        </a:xfrm>
      </p:grpSpPr>
      <p:pic>
        <p:nvPicPr>
          <p:cNvPr id="3" name="Imagen 2" descr="FCB_BG-05.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7" y="0"/>
            <a:ext cx="9142223" cy="5143500"/>
          </a:xfrm>
          <a:prstGeom prst="rect">
            <a:avLst/>
          </a:prstGeom>
        </p:spPr>
      </p:pic>
      <p:sp>
        <p:nvSpPr>
          <p:cNvPr id="16" name="Marcador de título 1"/>
          <p:cNvSpPr>
            <a:spLocks noGrp="1"/>
          </p:cNvSpPr>
          <p:nvPr>
            <p:ph type="title" hasCustomPrompt="1"/>
          </p:nvPr>
        </p:nvSpPr>
        <p:spPr>
          <a:xfrm>
            <a:off x="345308" y="1806598"/>
            <a:ext cx="6315698" cy="1335228"/>
          </a:xfrm>
          <a:prstGeom prst="rect">
            <a:avLst/>
          </a:prstGeom>
        </p:spPr>
        <p:txBody>
          <a:bodyPr vert="horz" lIns="0" tIns="0" rIns="91440" bIns="0" rtlCol="0" anchor="ctr">
            <a:noAutofit/>
          </a:bodyPr>
          <a:lstStyle>
            <a:lvl1pPr algn="l">
              <a:lnSpc>
                <a:spcPct val="80000"/>
              </a:lnSpc>
              <a:defRPr sz="5500" b="0" baseline="0">
                <a:solidFill>
                  <a:schemeClr val="accent2"/>
                </a:solidFill>
                <a:latin typeface="FC BARCELONA Extrabold"/>
                <a:cs typeface="FC BARCELONA Extrabold"/>
              </a:defRPr>
            </a:lvl1pPr>
          </a:lstStyle>
          <a:p>
            <a:r>
              <a:rPr lang="es-ES"/>
              <a:t>Inserta</a:t>
            </a:r>
            <a:br>
              <a:rPr lang="es-ES"/>
            </a:br>
            <a:r>
              <a:rPr lang="es-ES"/>
              <a:t>el </a:t>
            </a:r>
            <a:r>
              <a:rPr lang="es-ES" err="1"/>
              <a:t>títol</a:t>
            </a:r>
            <a:endParaRPr lang="es-ES"/>
          </a:p>
        </p:txBody>
      </p:sp>
      <p:sp>
        <p:nvSpPr>
          <p:cNvPr id="7" name="Marcador de texto 6"/>
          <p:cNvSpPr>
            <a:spLocks noGrp="1"/>
          </p:cNvSpPr>
          <p:nvPr>
            <p:ph type="body" sz="quarter" idx="10" hasCustomPrompt="1"/>
          </p:nvPr>
        </p:nvSpPr>
        <p:spPr>
          <a:xfrm>
            <a:off x="346075" y="3141663"/>
            <a:ext cx="6315075" cy="576262"/>
          </a:xfrm>
          <a:prstGeom prst="rect">
            <a:avLst/>
          </a:prstGeom>
        </p:spPr>
        <p:txBody>
          <a:bodyPr/>
          <a:lstStyle>
            <a:lvl1pPr marL="0" indent="0">
              <a:buNone/>
              <a:defRPr/>
            </a:lvl1pPr>
          </a:lstStyle>
          <a:p>
            <a:r>
              <a:rPr lang="es-ES" sz="3200">
                <a:solidFill>
                  <a:srgbClr val="FFFFFF"/>
                </a:solidFill>
                <a:latin typeface="FC BARCELONA"/>
                <a:cs typeface="FC BARCELONA"/>
              </a:rPr>
              <a:t>Subtítol</a:t>
            </a:r>
          </a:p>
        </p:txBody>
      </p:sp>
      <p:pic>
        <p:nvPicPr>
          <p:cNvPr id="22" name="Imagen 21" descr="FCB_graphics-04.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5308" y="380630"/>
            <a:ext cx="2915741" cy="456516"/>
          </a:xfrm>
          <a:prstGeom prst="rect">
            <a:avLst/>
          </a:prstGeom>
        </p:spPr>
      </p:pic>
      <p:sp>
        <p:nvSpPr>
          <p:cNvPr id="25" name="Marcador de texto 24"/>
          <p:cNvSpPr>
            <a:spLocks noGrp="1"/>
          </p:cNvSpPr>
          <p:nvPr>
            <p:ph type="body" sz="quarter" idx="11" hasCustomPrompt="1"/>
          </p:nvPr>
        </p:nvSpPr>
        <p:spPr>
          <a:xfrm>
            <a:off x="346075" y="4610866"/>
            <a:ext cx="6315075" cy="263926"/>
          </a:xfrm>
          <a:prstGeom prst="rect">
            <a:avLst/>
          </a:prstGeom>
        </p:spPr>
        <p:txBody>
          <a:bodyPr>
            <a:noAutofit/>
          </a:bodyPr>
          <a:lstStyle>
            <a:lvl1pPr marL="0" indent="0">
              <a:buNone/>
              <a:defRPr sz="1200">
                <a:solidFill>
                  <a:srgbClr val="FDC52C"/>
                </a:solidFill>
                <a:latin typeface="FC BARCELONA"/>
                <a:cs typeface="FC BARCELONA"/>
              </a:defRPr>
            </a:lvl1pPr>
            <a:lvl2pPr>
              <a:defRPr sz="1200">
                <a:solidFill>
                  <a:srgbClr val="FDC52C"/>
                </a:solidFill>
              </a:defRPr>
            </a:lvl2pPr>
            <a:lvl3pPr>
              <a:defRPr sz="1200">
                <a:solidFill>
                  <a:srgbClr val="FDC52C"/>
                </a:solidFill>
              </a:defRPr>
            </a:lvl3pPr>
            <a:lvl4pPr>
              <a:defRPr sz="1200">
                <a:solidFill>
                  <a:srgbClr val="FDC52C"/>
                </a:solidFill>
              </a:defRPr>
            </a:lvl4pPr>
            <a:lvl5pPr>
              <a:defRPr sz="1200">
                <a:solidFill>
                  <a:srgbClr val="FDC52C"/>
                </a:solidFill>
              </a:defRPr>
            </a:lvl5pPr>
          </a:lstStyle>
          <a:p>
            <a:pPr lvl="0"/>
            <a:r>
              <a:rPr lang="es-ES_tradnl"/>
              <a:t>Data</a:t>
            </a:r>
          </a:p>
        </p:txBody>
      </p:sp>
    </p:spTree>
    <p:extLst>
      <p:ext uri="{BB962C8B-B14F-4D97-AF65-F5344CB8AC3E}">
        <p14:creationId xmlns:p14="http://schemas.microsoft.com/office/powerpoint/2010/main" val="2530759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ra Web">
    <p:spTree>
      <p:nvGrpSpPr>
        <p:cNvPr id="1" name=""/>
        <p:cNvGrpSpPr/>
        <p:nvPr/>
      </p:nvGrpSpPr>
      <p:grpSpPr>
        <a:xfrm>
          <a:off x="0" y="0"/>
          <a:ext cx="0" cy="0"/>
          <a:chOff x="0" y="0"/>
          <a:chExt cx="0" cy="0"/>
        </a:xfrm>
      </p:grpSpPr>
      <p:pic>
        <p:nvPicPr>
          <p:cNvPr id="9" name="Imagen 8" descr="FCB_BG-10.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1335" cy="5143500"/>
          </a:xfrm>
          <a:prstGeom prst="rect">
            <a:avLst/>
          </a:prstGeom>
        </p:spPr>
      </p:pic>
      <p:pic>
        <p:nvPicPr>
          <p:cNvPr id="16" name="Imagen 15" descr="FCB_graphics-03.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4499" y="1876439"/>
            <a:ext cx="2675002" cy="1390623"/>
          </a:xfrm>
          <a:prstGeom prst="rect">
            <a:avLst/>
          </a:prstGeom>
        </p:spPr>
      </p:pic>
      <p:pic>
        <p:nvPicPr>
          <p:cNvPr id="6" name="Imagen 5" descr="FCB_Graohics-01.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46899" y="4704186"/>
            <a:ext cx="671343" cy="68401"/>
          </a:xfrm>
          <a:prstGeom prst="rect">
            <a:avLst/>
          </a:prstGeom>
        </p:spPr>
      </p:pic>
      <p:sp>
        <p:nvSpPr>
          <p:cNvPr id="7" name="CuadroTexto 6"/>
          <p:cNvSpPr txBox="1"/>
          <p:nvPr userDrawn="1"/>
        </p:nvSpPr>
        <p:spPr>
          <a:xfrm>
            <a:off x="3845105" y="4529840"/>
            <a:ext cx="1456500" cy="307777"/>
          </a:xfrm>
          <a:prstGeom prst="rect">
            <a:avLst/>
          </a:prstGeom>
          <a:noFill/>
        </p:spPr>
        <p:txBody>
          <a:bodyPr wrap="none" rtlCol="0">
            <a:spAutoFit/>
          </a:bodyPr>
          <a:lstStyle/>
          <a:p>
            <a:r>
              <a:rPr lang="es-ES" sz="1400" err="1">
                <a:solidFill>
                  <a:srgbClr val="FFFFFF"/>
                </a:solidFill>
                <a:latin typeface="FC BARCELONA"/>
                <a:cs typeface="FC BARCELONA"/>
              </a:rPr>
              <a:t>fcbarcelona.com</a:t>
            </a:r>
            <a:endParaRPr lang="es-ES" sz="1400">
              <a:solidFill>
                <a:srgbClr val="FFFFFF"/>
              </a:solidFill>
              <a:latin typeface="FC BARCELONA"/>
              <a:cs typeface="FC BARCELONA"/>
            </a:endParaRPr>
          </a:p>
        </p:txBody>
      </p:sp>
    </p:spTree>
    <p:extLst>
      <p:ext uri="{BB962C8B-B14F-4D97-AF65-F5344CB8AC3E}">
        <p14:creationId xmlns:p14="http://schemas.microsoft.com/office/powerpoint/2010/main" val="37670319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ra">
    <p:spTree>
      <p:nvGrpSpPr>
        <p:cNvPr id="1" name=""/>
        <p:cNvGrpSpPr/>
        <p:nvPr/>
      </p:nvGrpSpPr>
      <p:grpSpPr>
        <a:xfrm>
          <a:off x="0" y="0"/>
          <a:ext cx="0" cy="0"/>
          <a:chOff x="0" y="0"/>
          <a:chExt cx="0" cy="0"/>
        </a:xfrm>
      </p:grpSpPr>
      <p:pic>
        <p:nvPicPr>
          <p:cNvPr id="2" name="Imagen 1" descr="FCB_BG-07.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2223" cy="5143500"/>
          </a:xfrm>
          <a:prstGeom prst="rect">
            <a:avLst/>
          </a:prstGeom>
        </p:spPr>
      </p:pic>
      <p:pic>
        <p:nvPicPr>
          <p:cNvPr id="6" name="Imagen 5" descr="FCB_Graohics-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36329" y="4704186"/>
            <a:ext cx="671343" cy="68401"/>
          </a:xfrm>
          <a:prstGeom prst="rect">
            <a:avLst/>
          </a:prstGeom>
        </p:spPr>
      </p:pic>
      <p:pic>
        <p:nvPicPr>
          <p:cNvPr id="4" name="Imagen 3" descr="FCB_graphics-07-01.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4499" y="1386939"/>
            <a:ext cx="2675002" cy="1906616"/>
          </a:xfrm>
          <a:prstGeom prst="rect">
            <a:avLst/>
          </a:prstGeom>
        </p:spPr>
      </p:pic>
    </p:spTree>
    <p:extLst>
      <p:ext uri="{BB962C8B-B14F-4D97-AF65-F5344CB8AC3E}">
        <p14:creationId xmlns:p14="http://schemas.microsoft.com/office/powerpoint/2010/main" val="2234337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pic>
        <p:nvPicPr>
          <p:cNvPr id="23" name="Imagen 22" descr="FCB_BG-03.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39" y="0"/>
            <a:ext cx="9150439" cy="5144400"/>
          </a:xfrm>
          <a:prstGeom prst="rect">
            <a:avLst/>
          </a:prstGeom>
        </p:spPr>
      </p:pic>
      <p:sp>
        <p:nvSpPr>
          <p:cNvPr id="16" name="Marcador de título 1"/>
          <p:cNvSpPr>
            <a:spLocks noGrp="1"/>
          </p:cNvSpPr>
          <p:nvPr>
            <p:ph type="title" hasCustomPrompt="1"/>
          </p:nvPr>
        </p:nvSpPr>
        <p:spPr>
          <a:xfrm>
            <a:off x="345307" y="1744785"/>
            <a:ext cx="8618583" cy="1335228"/>
          </a:xfrm>
          <a:prstGeom prst="rect">
            <a:avLst/>
          </a:prstGeom>
        </p:spPr>
        <p:txBody>
          <a:bodyPr vert="horz" lIns="0" tIns="0" rIns="91440" bIns="0" rtlCol="0" anchor="ctr">
            <a:noAutofit/>
          </a:bodyPr>
          <a:lstStyle>
            <a:lvl1pPr algn="l">
              <a:lnSpc>
                <a:spcPct val="80000"/>
              </a:lnSpc>
              <a:defRPr sz="5500" b="0" baseline="0">
                <a:solidFill>
                  <a:schemeClr val="accent2"/>
                </a:solidFill>
                <a:latin typeface="FC BARCELONA Extrabold"/>
                <a:cs typeface="FC BARCELONA Extrabold"/>
              </a:defRPr>
            </a:lvl1pPr>
          </a:lstStyle>
          <a:p>
            <a:r>
              <a:rPr lang="es-ES" dirty="0"/>
              <a:t>Inserta</a:t>
            </a:r>
            <a:br>
              <a:rPr lang="es-ES" dirty="0"/>
            </a:br>
            <a:r>
              <a:rPr lang="es-ES" dirty="0"/>
              <a:t>el </a:t>
            </a:r>
            <a:r>
              <a:rPr lang="es-ES" dirty="0" err="1"/>
              <a:t>títol</a:t>
            </a:r>
            <a:endParaRPr lang="es-ES" dirty="0"/>
          </a:p>
        </p:txBody>
      </p:sp>
      <p:pic>
        <p:nvPicPr>
          <p:cNvPr id="22" name="Imagen 21" descr="FCB_graphics-04.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5308" y="380630"/>
            <a:ext cx="2915741" cy="456516"/>
          </a:xfrm>
          <a:prstGeom prst="rect">
            <a:avLst/>
          </a:prstGeom>
        </p:spPr>
      </p:pic>
      <p:sp>
        <p:nvSpPr>
          <p:cNvPr id="25" name="Marcador de texto 24"/>
          <p:cNvSpPr>
            <a:spLocks noGrp="1"/>
          </p:cNvSpPr>
          <p:nvPr>
            <p:ph type="body" sz="quarter" idx="11" hasCustomPrompt="1"/>
          </p:nvPr>
        </p:nvSpPr>
        <p:spPr>
          <a:xfrm>
            <a:off x="346075" y="4610866"/>
            <a:ext cx="8627052" cy="263926"/>
          </a:xfrm>
          <a:prstGeom prst="rect">
            <a:avLst/>
          </a:prstGeom>
        </p:spPr>
        <p:txBody>
          <a:bodyPr lIns="0" tIns="0" rIns="0" bIns="0" anchor="ctr">
            <a:noAutofit/>
          </a:bodyPr>
          <a:lstStyle>
            <a:lvl1pPr marL="0" indent="0">
              <a:buNone/>
              <a:defRPr sz="1200">
                <a:solidFill>
                  <a:srgbClr val="FDC52C"/>
                </a:solidFill>
                <a:latin typeface="FC BARCELONA"/>
                <a:cs typeface="FC BARCELONA"/>
              </a:defRPr>
            </a:lvl1pPr>
            <a:lvl2pPr>
              <a:defRPr sz="1200">
                <a:solidFill>
                  <a:srgbClr val="FDC52C"/>
                </a:solidFill>
              </a:defRPr>
            </a:lvl2pPr>
            <a:lvl3pPr>
              <a:defRPr sz="1200">
                <a:solidFill>
                  <a:srgbClr val="FDC52C"/>
                </a:solidFill>
              </a:defRPr>
            </a:lvl3pPr>
            <a:lvl4pPr>
              <a:defRPr sz="1200">
                <a:solidFill>
                  <a:srgbClr val="FDC52C"/>
                </a:solidFill>
              </a:defRPr>
            </a:lvl4pPr>
            <a:lvl5pPr>
              <a:defRPr sz="1200">
                <a:solidFill>
                  <a:srgbClr val="FDC52C"/>
                </a:solidFill>
              </a:defRPr>
            </a:lvl5pPr>
          </a:lstStyle>
          <a:p>
            <a:pPr lvl="0"/>
            <a:r>
              <a:rPr lang="es-ES_tradnl"/>
              <a:t>Data</a:t>
            </a:r>
          </a:p>
        </p:txBody>
      </p:sp>
      <p:sp>
        <p:nvSpPr>
          <p:cNvPr id="3" name="Marcador de texto 2">
            <a:extLst>
              <a:ext uri="{FF2B5EF4-FFF2-40B4-BE49-F238E27FC236}">
                <a16:creationId xmlns:a16="http://schemas.microsoft.com/office/drawing/2014/main" id="{1C164951-AAB7-9548-AA57-7498082E0407}"/>
              </a:ext>
            </a:extLst>
          </p:cNvPr>
          <p:cNvSpPr>
            <a:spLocks noGrp="1"/>
          </p:cNvSpPr>
          <p:nvPr>
            <p:ph type="body" sz="quarter" idx="12" hasCustomPrompt="1"/>
          </p:nvPr>
        </p:nvSpPr>
        <p:spPr>
          <a:xfrm>
            <a:off x="338138" y="3254203"/>
            <a:ext cx="8632825" cy="492269"/>
          </a:xfrm>
          <a:prstGeom prst="rect">
            <a:avLst/>
          </a:prstGeom>
        </p:spPr>
        <p:txBody>
          <a:bodyPr lIns="0" tIns="0" rIns="0" bIns="0"/>
          <a:lstStyle>
            <a:lvl1pPr marL="0" indent="0">
              <a:buFontTx/>
              <a:buNone/>
              <a:defRPr sz="2800"/>
            </a:lvl1pPr>
          </a:lstStyle>
          <a:p>
            <a:pPr lvl="0"/>
            <a:r>
              <a:rPr lang="es-ES" sz="3200" dirty="0" err="1">
                <a:solidFill>
                  <a:srgbClr val="FFFFFF"/>
                </a:solidFill>
                <a:latin typeface="FC BARCELONA"/>
                <a:cs typeface="FC BARCELONA"/>
              </a:rPr>
              <a:t>Subtítol</a:t>
            </a:r>
            <a:endParaRPr lang="es-ES" dirty="0"/>
          </a:p>
        </p:txBody>
      </p:sp>
    </p:spTree>
    <p:extLst>
      <p:ext uri="{BB962C8B-B14F-4D97-AF65-F5344CB8AC3E}">
        <p14:creationId xmlns:p14="http://schemas.microsoft.com/office/powerpoint/2010/main" val="39570015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EB - Títol 2LIN i text">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759D399-39F5-E847-BD33-13A33BE0FEDA}"/>
              </a:ext>
            </a:extLst>
          </p:cNvPr>
          <p:cNvPicPr>
            <a:picLocks noChangeAspect="1"/>
          </p:cNvPicPr>
          <p:nvPr userDrawn="1"/>
        </p:nvPicPr>
        <p:blipFill>
          <a:blip r:embed="rId2"/>
          <a:stretch>
            <a:fillRect/>
          </a:stretch>
        </p:blipFill>
        <p:spPr>
          <a:xfrm>
            <a:off x="4124023" y="4621428"/>
            <a:ext cx="895952" cy="380655"/>
          </a:xfrm>
          <a:prstGeom prst="rect">
            <a:avLst/>
          </a:prstGeom>
        </p:spPr>
      </p:pic>
      <p:sp>
        <p:nvSpPr>
          <p:cNvPr id="4" name="Marcador de posición de texto 3">
            <a:extLst>
              <a:ext uri="{FF2B5EF4-FFF2-40B4-BE49-F238E27FC236}">
                <a16:creationId xmlns:a16="http://schemas.microsoft.com/office/drawing/2014/main" id="{7631A1A0-A1B3-D542-B373-DD26FE854948}"/>
              </a:ext>
            </a:extLst>
          </p:cNvPr>
          <p:cNvSpPr>
            <a:spLocks noGrp="1"/>
          </p:cNvSpPr>
          <p:nvPr>
            <p:ph type="body" sz="quarter" idx="10"/>
          </p:nvPr>
        </p:nvSpPr>
        <p:spPr>
          <a:xfrm>
            <a:off x="290384" y="1458852"/>
            <a:ext cx="8513805" cy="2652466"/>
          </a:xfrm>
          <a:prstGeom prst="rect">
            <a:avLst/>
          </a:prstGeom>
        </p:spPr>
        <p:txBody>
          <a:bodyPr wrap="square" lIns="0" tIns="0" rIns="0" bIns="0">
            <a:noAutofit/>
          </a:bodyPr>
          <a:lstStyle>
            <a:lvl1pPr marL="0" indent="0" algn="ctr">
              <a:buNone/>
              <a:defRPr sz="1500" b="0" i="0">
                <a:solidFill>
                  <a:schemeClr val="bg1"/>
                </a:solidFill>
                <a:latin typeface="FC BARCELONA" pitchFamily="2" charset="77"/>
              </a:defRPr>
            </a:lvl1pPr>
            <a:lvl2pPr marL="342884" indent="0" algn="l">
              <a:buNone/>
              <a:defRPr b="0" i="0">
                <a:solidFill>
                  <a:schemeClr val="bg1"/>
                </a:solidFill>
                <a:latin typeface="FC BARCELONA" pitchFamily="2" charset="77"/>
              </a:defRPr>
            </a:lvl2pPr>
            <a:lvl3pPr marL="685766" indent="0" algn="l">
              <a:buNone/>
              <a:defRPr b="0" i="0">
                <a:solidFill>
                  <a:schemeClr val="bg1"/>
                </a:solidFill>
                <a:latin typeface="FC BARCELONA" pitchFamily="2" charset="77"/>
              </a:defRPr>
            </a:lvl3pPr>
            <a:lvl4pPr marL="1028649" indent="0" algn="l">
              <a:buNone/>
              <a:defRPr b="0" i="0">
                <a:solidFill>
                  <a:schemeClr val="bg1"/>
                </a:solidFill>
                <a:latin typeface="FC BARCELONA" pitchFamily="2" charset="77"/>
              </a:defRPr>
            </a:lvl4pPr>
            <a:lvl5pPr marL="1371532" indent="0" algn="l">
              <a:buNone/>
              <a:defRPr b="0" i="0">
                <a:solidFill>
                  <a:schemeClr val="bg1"/>
                </a:solidFill>
                <a:latin typeface="FC BARCELONA" pitchFamily="2" charset="77"/>
              </a:defRPr>
            </a:lvl5pPr>
          </a:lstStyle>
          <a:p>
            <a:pPr lvl="0"/>
            <a:r>
              <a:rPr lang="es-ES" dirty="0"/>
              <a:t>Haga clic para modificar los estilos de texto del patrón</a:t>
            </a:r>
          </a:p>
        </p:txBody>
      </p:sp>
      <p:sp>
        <p:nvSpPr>
          <p:cNvPr id="8" name="Título 1">
            <a:extLst>
              <a:ext uri="{FF2B5EF4-FFF2-40B4-BE49-F238E27FC236}">
                <a16:creationId xmlns:a16="http://schemas.microsoft.com/office/drawing/2014/main" id="{1F0BA4A7-1459-EC49-8C90-8E1207D99045}"/>
              </a:ext>
            </a:extLst>
          </p:cNvPr>
          <p:cNvSpPr>
            <a:spLocks noGrp="1"/>
          </p:cNvSpPr>
          <p:nvPr>
            <p:ph type="title" hasCustomPrompt="1"/>
          </p:nvPr>
        </p:nvSpPr>
        <p:spPr>
          <a:xfrm>
            <a:off x="0" y="416862"/>
            <a:ext cx="9143999" cy="807967"/>
          </a:xfrm>
          <a:prstGeom prst="rect">
            <a:avLst/>
          </a:prstGeom>
        </p:spPr>
        <p:txBody>
          <a:bodyPr lIns="0" tIns="0" rIns="0" bIns="0" anchor="t">
            <a:noAutofit/>
          </a:bodyPr>
          <a:lstStyle>
            <a:lvl1pPr algn="ctr">
              <a:defRPr sz="3500" b="1" i="0">
                <a:solidFill>
                  <a:srgbClr val="FDC52C"/>
                </a:solidFill>
                <a:latin typeface="FC BARCELONA Extrabold" pitchFamily="2" charset="77"/>
              </a:defRPr>
            </a:lvl1pPr>
          </a:lstStyle>
          <a:p>
            <a:r>
              <a:rPr lang="es-ES" dirty="0"/>
              <a:t>TÍTULO DEL PATRÓN</a:t>
            </a:r>
            <a:br>
              <a:rPr lang="es-ES" dirty="0"/>
            </a:br>
            <a:r>
              <a:rPr lang="es-ES" dirty="0"/>
              <a:t>PATRÓN</a:t>
            </a:r>
            <a:endParaRPr lang="ca-ES" dirty="0"/>
          </a:p>
        </p:txBody>
      </p:sp>
    </p:spTree>
    <p:extLst>
      <p:ext uri="{BB962C8B-B14F-4D97-AF65-F5344CB8AC3E}">
        <p14:creationId xmlns:p14="http://schemas.microsoft.com/office/powerpoint/2010/main" val="1807831766"/>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EB - Títol 1LIN i text">
    <p:spTree>
      <p:nvGrpSpPr>
        <p:cNvPr id="1" name=""/>
        <p:cNvGrpSpPr/>
        <p:nvPr/>
      </p:nvGrpSpPr>
      <p:grpSpPr>
        <a:xfrm>
          <a:off x="0" y="0"/>
          <a:ext cx="0" cy="0"/>
          <a:chOff x="0" y="0"/>
          <a:chExt cx="0" cy="0"/>
        </a:xfrm>
      </p:grpSpPr>
      <p:sp>
        <p:nvSpPr>
          <p:cNvPr id="13" name="Título 1">
            <a:extLst>
              <a:ext uri="{FF2B5EF4-FFF2-40B4-BE49-F238E27FC236}">
                <a16:creationId xmlns:a16="http://schemas.microsoft.com/office/drawing/2014/main" id="{168A55FF-5455-0E45-806F-E682773A1530}"/>
              </a:ext>
            </a:extLst>
          </p:cNvPr>
          <p:cNvSpPr>
            <a:spLocks noGrp="1"/>
          </p:cNvSpPr>
          <p:nvPr>
            <p:ph type="title" hasCustomPrompt="1"/>
          </p:nvPr>
        </p:nvSpPr>
        <p:spPr>
          <a:xfrm>
            <a:off x="0" y="394554"/>
            <a:ext cx="9143999" cy="523761"/>
          </a:xfrm>
          <a:prstGeom prst="rect">
            <a:avLst/>
          </a:prstGeom>
        </p:spPr>
        <p:txBody>
          <a:bodyPr lIns="0" tIns="0" rIns="0" bIns="0" anchor="ctr">
            <a:noAutofit/>
          </a:bodyPr>
          <a:lstStyle>
            <a:lvl1pPr algn="ctr">
              <a:defRPr sz="3500" b="1" i="0">
                <a:solidFill>
                  <a:srgbClr val="FDC52C"/>
                </a:solidFill>
                <a:latin typeface="FC BARCELONA Extrabold" pitchFamily="2" charset="77"/>
              </a:defRPr>
            </a:lvl1pPr>
          </a:lstStyle>
          <a:p>
            <a:r>
              <a:rPr lang="es-ES" dirty="0"/>
              <a:t>TÍTULO DEL PATRÓN</a:t>
            </a:r>
            <a:endParaRPr lang="ca-ES" dirty="0"/>
          </a:p>
        </p:txBody>
      </p:sp>
      <p:sp>
        <p:nvSpPr>
          <p:cNvPr id="4" name="Marcador de posición de texto 3">
            <a:extLst>
              <a:ext uri="{FF2B5EF4-FFF2-40B4-BE49-F238E27FC236}">
                <a16:creationId xmlns:a16="http://schemas.microsoft.com/office/drawing/2014/main" id="{7631A1A0-A1B3-D542-B373-DD26FE854948}"/>
              </a:ext>
            </a:extLst>
          </p:cNvPr>
          <p:cNvSpPr>
            <a:spLocks noGrp="1"/>
          </p:cNvSpPr>
          <p:nvPr>
            <p:ph type="body" sz="quarter" idx="10"/>
          </p:nvPr>
        </p:nvSpPr>
        <p:spPr>
          <a:xfrm>
            <a:off x="290384" y="879499"/>
            <a:ext cx="8513805" cy="3439187"/>
          </a:xfrm>
          <a:prstGeom prst="rect">
            <a:avLst/>
          </a:prstGeom>
        </p:spPr>
        <p:txBody>
          <a:bodyPr wrap="square" lIns="0" tIns="0" rIns="0" bIns="0" anchor="ctr">
            <a:noAutofit/>
          </a:bodyPr>
          <a:lstStyle>
            <a:lvl1pPr marL="0" indent="0" algn="ctr">
              <a:buNone/>
              <a:defRPr sz="2000" b="0" i="0">
                <a:solidFill>
                  <a:schemeClr val="bg1"/>
                </a:solidFill>
                <a:latin typeface="FC BARCELONA" pitchFamily="2" charset="77"/>
              </a:defRPr>
            </a:lvl1pPr>
            <a:lvl2pPr marL="342884" indent="0" algn="l">
              <a:buNone/>
              <a:defRPr b="0" i="0">
                <a:solidFill>
                  <a:schemeClr val="bg1"/>
                </a:solidFill>
                <a:latin typeface="FC BARCELONA" pitchFamily="2" charset="77"/>
              </a:defRPr>
            </a:lvl2pPr>
            <a:lvl3pPr marL="685766" indent="0" algn="l">
              <a:buNone/>
              <a:defRPr b="0" i="0">
                <a:solidFill>
                  <a:schemeClr val="bg1"/>
                </a:solidFill>
                <a:latin typeface="FC BARCELONA" pitchFamily="2" charset="77"/>
              </a:defRPr>
            </a:lvl3pPr>
            <a:lvl4pPr marL="1028649" indent="0" algn="l">
              <a:buNone/>
              <a:defRPr b="0" i="0">
                <a:solidFill>
                  <a:schemeClr val="bg1"/>
                </a:solidFill>
                <a:latin typeface="FC BARCELONA" pitchFamily="2" charset="77"/>
              </a:defRPr>
            </a:lvl4pPr>
            <a:lvl5pPr marL="1371532" indent="0" algn="l">
              <a:buNone/>
              <a:defRPr b="0" i="0">
                <a:solidFill>
                  <a:schemeClr val="bg1"/>
                </a:solidFill>
                <a:latin typeface="FC BARCELONA" pitchFamily="2" charset="77"/>
              </a:defRPr>
            </a:lvl5pPr>
          </a:lstStyle>
          <a:p>
            <a:pPr lvl="0"/>
            <a:r>
              <a:rPr lang="es-ES" dirty="0"/>
              <a:t>Haga clic para modificar los estilos de texto del patrón</a:t>
            </a:r>
          </a:p>
        </p:txBody>
      </p:sp>
      <p:pic>
        <p:nvPicPr>
          <p:cNvPr id="5" name="Imagen 4">
            <a:extLst>
              <a:ext uri="{FF2B5EF4-FFF2-40B4-BE49-F238E27FC236}">
                <a16:creationId xmlns:a16="http://schemas.microsoft.com/office/drawing/2014/main" id="{C72C4E5E-5F8F-A94A-8976-A586CB814269}"/>
              </a:ext>
            </a:extLst>
          </p:cNvPr>
          <p:cNvPicPr>
            <a:picLocks noChangeAspect="1"/>
          </p:cNvPicPr>
          <p:nvPr userDrawn="1"/>
        </p:nvPicPr>
        <p:blipFill>
          <a:blip r:embed="rId2"/>
          <a:stretch>
            <a:fillRect/>
          </a:stretch>
        </p:blipFill>
        <p:spPr>
          <a:xfrm>
            <a:off x="4124023" y="4621428"/>
            <a:ext cx="895952" cy="380655"/>
          </a:xfrm>
          <a:prstGeom prst="rect">
            <a:avLst/>
          </a:prstGeom>
        </p:spPr>
      </p:pic>
    </p:spTree>
    <p:extLst>
      <p:ext uri="{BB962C8B-B14F-4D97-AF65-F5344CB8AC3E}">
        <p14:creationId xmlns:p14="http://schemas.microsoft.com/office/powerpoint/2010/main" val="3083698482"/>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Índex">
    <p:spTree>
      <p:nvGrpSpPr>
        <p:cNvPr id="1" name=""/>
        <p:cNvGrpSpPr/>
        <p:nvPr/>
      </p:nvGrpSpPr>
      <p:grpSpPr>
        <a:xfrm>
          <a:off x="0" y="0"/>
          <a:ext cx="0" cy="0"/>
          <a:chOff x="0" y="0"/>
          <a:chExt cx="0" cy="0"/>
        </a:xfrm>
      </p:grpSpPr>
      <p:pic>
        <p:nvPicPr>
          <p:cNvPr id="25" name="Imagen 24" descr="FCB_BG-0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2223" cy="5143500"/>
          </a:xfrm>
          <a:prstGeom prst="rect">
            <a:avLst/>
          </a:prstGeom>
        </p:spPr>
      </p:pic>
      <p:sp>
        <p:nvSpPr>
          <p:cNvPr id="14" name="Marcador de título 1"/>
          <p:cNvSpPr>
            <a:spLocks noGrp="1"/>
          </p:cNvSpPr>
          <p:nvPr>
            <p:ph type="title" hasCustomPrompt="1"/>
          </p:nvPr>
        </p:nvSpPr>
        <p:spPr>
          <a:xfrm>
            <a:off x="450341" y="2288999"/>
            <a:ext cx="1761997" cy="534522"/>
          </a:xfrm>
          <a:prstGeom prst="rect">
            <a:avLst/>
          </a:prstGeom>
        </p:spPr>
        <p:txBody>
          <a:bodyPr vert="horz" lIns="0" tIns="0" rIns="91440" bIns="0" rtlCol="0" anchor="t">
            <a:noAutofit/>
          </a:bodyPr>
          <a:lstStyle>
            <a:lvl1pPr algn="ctr">
              <a:lnSpc>
                <a:spcPct val="80000"/>
              </a:lnSpc>
              <a:defRPr sz="1800" b="0" baseline="0">
                <a:solidFill>
                  <a:schemeClr val="bg1"/>
                </a:solidFill>
                <a:latin typeface="FC BARCELONA Extrabold"/>
                <a:cs typeface="FC BARCELONA Extrabold"/>
              </a:defRPr>
            </a:lvl1pPr>
          </a:lstStyle>
          <a:p>
            <a:r>
              <a:rPr lang="es-ES" dirty="0" err="1"/>
              <a:t>Titol</a:t>
            </a:r>
            <a:r>
              <a:rPr lang="es-ES" dirty="0"/>
              <a:t> capítol</a:t>
            </a:r>
          </a:p>
        </p:txBody>
      </p:sp>
      <p:sp>
        <p:nvSpPr>
          <p:cNvPr id="6" name="Marcador de texto 5"/>
          <p:cNvSpPr>
            <a:spLocks noGrp="1"/>
          </p:cNvSpPr>
          <p:nvPr>
            <p:ph type="body" sz="quarter" idx="10" hasCustomPrompt="1"/>
          </p:nvPr>
        </p:nvSpPr>
        <p:spPr>
          <a:xfrm>
            <a:off x="450341" y="1912328"/>
            <a:ext cx="1767698" cy="264229"/>
          </a:xfrm>
          <a:prstGeom prst="rect">
            <a:avLst/>
          </a:prstGeom>
        </p:spPr>
        <p:txBody>
          <a:bodyPr lIns="0" tIns="0" rIns="0" bIns="0">
            <a:noAutofit/>
          </a:bodyPr>
          <a:lstStyle>
            <a:lvl1pPr marL="0" indent="0" algn="ctr">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dirty="0"/>
              <a:t>00</a:t>
            </a:r>
            <a:endParaRPr lang="es-ES" dirty="0"/>
          </a:p>
        </p:txBody>
      </p:sp>
      <p:sp>
        <p:nvSpPr>
          <p:cNvPr id="11" name="Marcador de texto 5">
            <a:extLst>
              <a:ext uri="{FF2B5EF4-FFF2-40B4-BE49-F238E27FC236}">
                <a16:creationId xmlns:a16="http://schemas.microsoft.com/office/drawing/2014/main" id="{820449A9-04A0-0244-8213-0ECAD70B3767}"/>
              </a:ext>
            </a:extLst>
          </p:cNvPr>
          <p:cNvSpPr>
            <a:spLocks noGrp="1"/>
          </p:cNvSpPr>
          <p:nvPr>
            <p:ph type="body" sz="quarter" idx="11" hasCustomPrompt="1"/>
          </p:nvPr>
        </p:nvSpPr>
        <p:spPr>
          <a:xfrm>
            <a:off x="2568310" y="1912328"/>
            <a:ext cx="1767698" cy="264229"/>
          </a:xfrm>
          <a:prstGeom prst="rect">
            <a:avLst/>
          </a:prstGeom>
        </p:spPr>
        <p:txBody>
          <a:bodyPr lIns="0" tIns="0" rIns="0" bIns="0">
            <a:noAutofit/>
          </a:bodyPr>
          <a:lstStyle>
            <a:lvl1pPr marL="0" indent="0" algn="ctr">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dirty="0"/>
              <a:t>00</a:t>
            </a:r>
            <a:endParaRPr lang="es-ES" dirty="0"/>
          </a:p>
        </p:txBody>
      </p:sp>
      <p:sp>
        <p:nvSpPr>
          <p:cNvPr id="13" name="Marcador de texto 5">
            <a:extLst>
              <a:ext uri="{FF2B5EF4-FFF2-40B4-BE49-F238E27FC236}">
                <a16:creationId xmlns:a16="http://schemas.microsoft.com/office/drawing/2014/main" id="{55B59D38-726F-9E43-9B3A-2F7E3F1F3847}"/>
              </a:ext>
            </a:extLst>
          </p:cNvPr>
          <p:cNvSpPr>
            <a:spLocks noGrp="1"/>
          </p:cNvSpPr>
          <p:nvPr>
            <p:ph type="body" sz="quarter" idx="12" hasCustomPrompt="1"/>
          </p:nvPr>
        </p:nvSpPr>
        <p:spPr>
          <a:xfrm>
            <a:off x="4686279" y="1912328"/>
            <a:ext cx="1767698" cy="264229"/>
          </a:xfrm>
          <a:prstGeom prst="rect">
            <a:avLst/>
          </a:prstGeom>
        </p:spPr>
        <p:txBody>
          <a:bodyPr lIns="0" tIns="0" rIns="0" bIns="0">
            <a:noAutofit/>
          </a:bodyPr>
          <a:lstStyle>
            <a:lvl1pPr marL="0" indent="0" algn="ctr">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dirty="0"/>
              <a:t>00</a:t>
            </a:r>
            <a:endParaRPr lang="es-ES" dirty="0"/>
          </a:p>
        </p:txBody>
      </p:sp>
      <p:sp>
        <p:nvSpPr>
          <p:cNvPr id="16" name="Marcador de texto 5">
            <a:extLst>
              <a:ext uri="{FF2B5EF4-FFF2-40B4-BE49-F238E27FC236}">
                <a16:creationId xmlns:a16="http://schemas.microsoft.com/office/drawing/2014/main" id="{DA12D499-CE61-BC45-B445-F2AB12C545C3}"/>
              </a:ext>
            </a:extLst>
          </p:cNvPr>
          <p:cNvSpPr>
            <a:spLocks noGrp="1"/>
          </p:cNvSpPr>
          <p:nvPr>
            <p:ph type="body" sz="quarter" idx="13" hasCustomPrompt="1"/>
          </p:nvPr>
        </p:nvSpPr>
        <p:spPr>
          <a:xfrm>
            <a:off x="6804248" y="1912328"/>
            <a:ext cx="1767698" cy="264229"/>
          </a:xfrm>
          <a:prstGeom prst="rect">
            <a:avLst/>
          </a:prstGeom>
        </p:spPr>
        <p:txBody>
          <a:bodyPr lIns="0" tIns="0" rIns="0" bIns="0">
            <a:noAutofit/>
          </a:bodyPr>
          <a:lstStyle>
            <a:lvl1pPr marL="0" indent="0" algn="ctr">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dirty="0"/>
              <a:t>00</a:t>
            </a:r>
            <a:endParaRPr lang="es-ES" dirty="0"/>
          </a:p>
        </p:txBody>
      </p:sp>
      <p:sp>
        <p:nvSpPr>
          <p:cNvPr id="22" name="Marcador de texto 2">
            <a:extLst>
              <a:ext uri="{FF2B5EF4-FFF2-40B4-BE49-F238E27FC236}">
                <a16:creationId xmlns:a16="http://schemas.microsoft.com/office/drawing/2014/main" id="{817DE509-03F2-1147-A46B-EA3241D8833F}"/>
              </a:ext>
            </a:extLst>
          </p:cNvPr>
          <p:cNvSpPr>
            <a:spLocks noGrp="1"/>
          </p:cNvSpPr>
          <p:nvPr>
            <p:ph type="body" sz="quarter" idx="14" hasCustomPrompt="1"/>
          </p:nvPr>
        </p:nvSpPr>
        <p:spPr>
          <a:xfrm>
            <a:off x="2558021" y="2286688"/>
            <a:ext cx="1779202" cy="536575"/>
          </a:xfrm>
          <a:prstGeom prst="rect">
            <a:avLst/>
          </a:prstGeom>
        </p:spPr>
        <p:txBody>
          <a:bodyPr lIns="0" tIns="0" rIns="0" bIns="0" anchor="t"/>
          <a:lstStyle>
            <a:lvl1pPr marL="0" indent="0" algn="ctr">
              <a:buFontTx/>
              <a:buNone/>
              <a:defRPr lang="es-ES" sz="1800" b="0" kern="1200" baseline="0" smtClean="0">
                <a:solidFill>
                  <a:schemeClr val="bg1"/>
                </a:solidFill>
                <a:latin typeface="FC BARCELONA Extrabold"/>
                <a:ea typeface="+mj-ea"/>
                <a:cs typeface="FC BARCELONA Extrabold"/>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dirty="0" err="1"/>
              <a:t>Títol</a:t>
            </a:r>
            <a:r>
              <a:rPr lang="es-ES" dirty="0"/>
              <a:t> capítol</a:t>
            </a:r>
          </a:p>
        </p:txBody>
      </p:sp>
      <p:sp>
        <p:nvSpPr>
          <p:cNvPr id="27" name="Marcador de texto 2">
            <a:extLst>
              <a:ext uri="{FF2B5EF4-FFF2-40B4-BE49-F238E27FC236}">
                <a16:creationId xmlns:a16="http://schemas.microsoft.com/office/drawing/2014/main" id="{DA9A8BAA-7D30-E543-A4F9-BCA2799FFFF5}"/>
              </a:ext>
            </a:extLst>
          </p:cNvPr>
          <p:cNvSpPr>
            <a:spLocks noGrp="1"/>
          </p:cNvSpPr>
          <p:nvPr>
            <p:ph type="body" sz="quarter" idx="15" hasCustomPrompt="1"/>
          </p:nvPr>
        </p:nvSpPr>
        <p:spPr>
          <a:xfrm>
            <a:off x="4687502" y="2296986"/>
            <a:ext cx="1779202" cy="536575"/>
          </a:xfrm>
          <a:prstGeom prst="rect">
            <a:avLst/>
          </a:prstGeom>
        </p:spPr>
        <p:txBody>
          <a:bodyPr lIns="0" tIns="0" rIns="0" bIns="0" anchor="t"/>
          <a:lstStyle>
            <a:lvl1pPr marL="0" indent="0" algn="ctr">
              <a:buFontTx/>
              <a:buNone/>
              <a:defRPr lang="es-ES" sz="1800" b="0" kern="1200" baseline="0" dirty="0" smtClean="0">
                <a:solidFill>
                  <a:schemeClr val="bg1"/>
                </a:solidFill>
                <a:latin typeface="FC BARCELONA Extrabold"/>
                <a:ea typeface="+mj-ea"/>
                <a:cs typeface="FC BARCELONA Extrabold"/>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lvl="0" indent="0" algn="ctr" defTabSz="457200" rtl="0" eaLnBrk="1" latinLnBrk="0" hangingPunct="1">
              <a:spcBef>
                <a:spcPct val="20000"/>
              </a:spcBef>
              <a:buFontTx/>
              <a:buNone/>
            </a:pPr>
            <a:r>
              <a:rPr lang="es-ES" dirty="0"/>
              <a:t>TÍTOL CAPÍTOL</a:t>
            </a:r>
          </a:p>
        </p:txBody>
      </p:sp>
      <p:sp>
        <p:nvSpPr>
          <p:cNvPr id="28" name="Marcador de texto 2">
            <a:extLst>
              <a:ext uri="{FF2B5EF4-FFF2-40B4-BE49-F238E27FC236}">
                <a16:creationId xmlns:a16="http://schemas.microsoft.com/office/drawing/2014/main" id="{BE68121E-BB3F-F643-A7C3-F5BCE25B6FF1}"/>
              </a:ext>
            </a:extLst>
          </p:cNvPr>
          <p:cNvSpPr>
            <a:spLocks noGrp="1"/>
          </p:cNvSpPr>
          <p:nvPr>
            <p:ph type="body" sz="quarter" idx="16" hasCustomPrompt="1"/>
          </p:nvPr>
        </p:nvSpPr>
        <p:spPr>
          <a:xfrm>
            <a:off x="6804248" y="2296986"/>
            <a:ext cx="1779202" cy="536575"/>
          </a:xfrm>
          <a:prstGeom prst="rect">
            <a:avLst/>
          </a:prstGeom>
        </p:spPr>
        <p:txBody>
          <a:bodyPr lIns="0" tIns="0" rIns="0" bIns="0" anchor="t"/>
          <a:lstStyle>
            <a:lvl1pPr marL="0" indent="0" algn="ctr">
              <a:buFontTx/>
              <a:buNone/>
              <a:defRPr lang="es-ES" sz="1800" b="0" kern="1200" baseline="0" dirty="0" smtClean="0">
                <a:solidFill>
                  <a:schemeClr val="bg1"/>
                </a:solidFill>
                <a:latin typeface="FC BARCELONA Extrabold"/>
                <a:ea typeface="+mj-ea"/>
                <a:cs typeface="FC BARCELONA Extrabold"/>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lvl="0" indent="0" algn="ctr" defTabSz="457200" rtl="0" eaLnBrk="1" latinLnBrk="0" hangingPunct="1">
              <a:spcBef>
                <a:spcPct val="20000"/>
              </a:spcBef>
              <a:buFontTx/>
              <a:buNone/>
            </a:pPr>
            <a:r>
              <a:rPr lang="es-ES" dirty="0"/>
              <a:t>TÍTOL CAPÍTOL</a:t>
            </a:r>
          </a:p>
        </p:txBody>
      </p:sp>
      <p:pic>
        <p:nvPicPr>
          <p:cNvPr id="29" name="Imagen 28">
            <a:extLst>
              <a:ext uri="{FF2B5EF4-FFF2-40B4-BE49-F238E27FC236}">
                <a16:creationId xmlns:a16="http://schemas.microsoft.com/office/drawing/2014/main" id="{B964DD27-FA68-2142-9828-88EB1312EFC1}"/>
              </a:ext>
            </a:extLst>
          </p:cNvPr>
          <p:cNvPicPr>
            <a:picLocks noChangeAspect="1"/>
          </p:cNvPicPr>
          <p:nvPr userDrawn="1"/>
        </p:nvPicPr>
        <p:blipFill>
          <a:blip r:embed="rId3"/>
          <a:stretch>
            <a:fillRect/>
          </a:stretch>
        </p:blipFill>
        <p:spPr>
          <a:xfrm>
            <a:off x="3472253" y="392225"/>
            <a:ext cx="2197716" cy="933723"/>
          </a:xfrm>
          <a:prstGeom prst="rect">
            <a:avLst/>
          </a:prstGeom>
        </p:spPr>
      </p:pic>
      <p:sp>
        <p:nvSpPr>
          <p:cNvPr id="31" name="Marcador de texto 5">
            <a:extLst>
              <a:ext uri="{FF2B5EF4-FFF2-40B4-BE49-F238E27FC236}">
                <a16:creationId xmlns:a16="http://schemas.microsoft.com/office/drawing/2014/main" id="{734DEE78-2523-C74C-A14B-273B94E694B0}"/>
              </a:ext>
            </a:extLst>
          </p:cNvPr>
          <p:cNvSpPr>
            <a:spLocks noGrp="1"/>
          </p:cNvSpPr>
          <p:nvPr>
            <p:ph type="body" sz="quarter" idx="17" hasCustomPrompt="1"/>
          </p:nvPr>
        </p:nvSpPr>
        <p:spPr>
          <a:xfrm>
            <a:off x="450341" y="3257103"/>
            <a:ext cx="1767698" cy="264229"/>
          </a:xfrm>
          <a:prstGeom prst="rect">
            <a:avLst/>
          </a:prstGeom>
        </p:spPr>
        <p:txBody>
          <a:bodyPr lIns="0" tIns="0" rIns="0" bIns="0">
            <a:noAutofit/>
          </a:bodyPr>
          <a:lstStyle>
            <a:lvl1pPr marL="0" indent="0" algn="ctr">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dirty="0"/>
              <a:t>00</a:t>
            </a:r>
            <a:endParaRPr lang="es-ES" dirty="0"/>
          </a:p>
        </p:txBody>
      </p:sp>
      <p:sp>
        <p:nvSpPr>
          <p:cNvPr id="32" name="Marcador de texto 5">
            <a:extLst>
              <a:ext uri="{FF2B5EF4-FFF2-40B4-BE49-F238E27FC236}">
                <a16:creationId xmlns:a16="http://schemas.microsoft.com/office/drawing/2014/main" id="{200FF98A-65A7-074F-A00D-ACCD83AFB430}"/>
              </a:ext>
            </a:extLst>
          </p:cNvPr>
          <p:cNvSpPr>
            <a:spLocks noGrp="1"/>
          </p:cNvSpPr>
          <p:nvPr>
            <p:ph type="body" sz="quarter" idx="18" hasCustomPrompt="1"/>
          </p:nvPr>
        </p:nvSpPr>
        <p:spPr>
          <a:xfrm>
            <a:off x="2568310" y="3257103"/>
            <a:ext cx="1767698" cy="264229"/>
          </a:xfrm>
          <a:prstGeom prst="rect">
            <a:avLst/>
          </a:prstGeom>
        </p:spPr>
        <p:txBody>
          <a:bodyPr lIns="0" tIns="0" rIns="0" bIns="0">
            <a:noAutofit/>
          </a:bodyPr>
          <a:lstStyle>
            <a:lvl1pPr marL="0" indent="0" algn="ctr">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dirty="0"/>
              <a:t>00</a:t>
            </a:r>
            <a:endParaRPr lang="es-ES" dirty="0"/>
          </a:p>
        </p:txBody>
      </p:sp>
      <p:sp>
        <p:nvSpPr>
          <p:cNvPr id="33" name="Marcador de texto 5">
            <a:extLst>
              <a:ext uri="{FF2B5EF4-FFF2-40B4-BE49-F238E27FC236}">
                <a16:creationId xmlns:a16="http://schemas.microsoft.com/office/drawing/2014/main" id="{F949E907-0CED-2F4F-A6E2-404722FA6344}"/>
              </a:ext>
            </a:extLst>
          </p:cNvPr>
          <p:cNvSpPr>
            <a:spLocks noGrp="1"/>
          </p:cNvSpPr>
          <p:nvPr>
            <p:ph type="body" sz="quarter" idx="19" hasCustomPrompt="1"/>
          </p:nvPr>
        </p:nvSpPr>
        <p:spPr>
          <a:xfrm>
            <a:off x="4686279" y="3257103"/>
            <a:ext cx="1767698" cy="264229"/>
          </a:xfrm>
          <a:prstGeom prst="rect">
            <a:avLst/>
          </a:prstGeom>
        </p:spPr>
        <p:txBody>
          <a:bodyPr lIns="0" tIns="0" rIns="0" bIns="0">
            <a:noAutofit/>
          </a:bodyPr>
          <a:lstStyle>
            <a:lvl1pPr marL="0" indent="0" algn="ctr">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dirty="0"/>
              <a:t>00</a:t>
            </a:r>
            <a:endParaRPr lang="es-ES" dirty="0"/>
          </a:p>
        </p:txBody>
      </p:sp>
      <p:sp>
        <p:nvSpPr>
          <p:cNvPr id="34" name="Marcador de texto 5">
            <a:extLst>
              <a:ext uri="{FF2B5EF4-FFF2-40B4-BE49-F238E27FC236}">
                <a16:creationId xmlns:a16="http://schemas.microsoft.com/office/drawing/2014/main" id="{CE231A06-6023-6D42-907E-FA7186660B39}"/>
              </a:ext>
            </a:extLst>
          </p:cNvPr>
          <p:cNvSpPr>
            <a:spLocks noGrp="1"/>
          </p:cNvSpPr>
          <p:nvPr>
            <p:ph type="body" sz="quarter" idx="20" hasCustomPrompt="1"/>
          </p:nvPr>
        </p:nvSpPr>
        <p:spPr>
          <a:xfrm>
            <a:off x="6804248" y="3257103"/>
            <a:ext cx="1767698" cy="264229"/>
          </a:xfrm>
          <a:prstGeom prst="rect">
            <a:avLst/>
          </a:prstGeom>
        </p:spPr>
        <p:txBody>
          <a:bodyPr lIns="0" tIns="0" rIns="0" bIns="0">
            <a:noAutofit/>
          </a:bodyPr>
          <a:lstStyle>
            <a:lvl1pPr marL="0" indent="0" algn="ctr">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dirty="0"/>
              <a:t>00</a:t>
            </a:r>
            <a:endParaRPr lang="es-ES" dirty="0"/>
          </a:p>
        </p:txBody>
      </p:sp>
      <p:sp>
        <p:nvSpPr>
          <p:cNvPr id="35" name="Marcador de texto 2">
            <a:extLst>
              <a:ext uri="{FF2B5EF4-FFF2-40B4-BE49-F238E27FC236}">
                <a16:creationId xmlns:a16="http://schemas.microsoft.com/office/drawing/2014/main" id="{5403293A-EB09-4747-912F-2C71534E08E1}"/>
              </a:ext>
            </a:extLst>
          </p:cNvPr>
          <p:cNvSpPr>
            <a:spLocks noGrp="1"/>
          </p:cNvSpPr>
          <p:nvPr>
            <p:ph type="body" sz="quarter" idx="21" hasCustomPrompt="1"/>
          </p:nvPr>
        </p:nvSpPr>
        <p:spPr>
          <a:xfrm>
            <a:off x="2558021" y="3631463"/>
            <a:ext cx="1779202" cy="536575"/>
          </a:xfrm>
          <a:prstGeom prst="rect">
            <a:avLst/>
          </a:prstGeom>
        </p:spPr>
        <p:txBody>
          <a:bodyPr lIns="0" tIns="0" rIns="0" bIns="0" anchor="t"/>
          <a:lstStyle>
            <a:lvl1pPr marL="0" indent="0" algn="ctr">
              <a:buFontTx/>
              <a:buNone/>
              <a:defRPr lang="es-ES" sz="1800" b="0" kern="1200" baseline="0" smtClean="0">
                <a:solidFill>
                  <a:schemeClr val="bg1"/>
                </a:solidFill>
                <a:latin typeface="FC BARCELONA Extrabold"/>
                <a:ea typeface="+mj-ea"/>
                <a:cs typeface="FC BARCELONA Extrabold"/>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dirty="0" err="1"/>
              <a:t>Títol</a:t>
            </a:r>
            <a:r>
              <a:rPr lang="es-ES" dirty="0"/>
              <a:t> capítol</a:t>
            </a:r>
          </a:p>
        </p:txBody>
      </p:sp>
      <p:sp>
        <p:nvSpPr>
          <p:cNvPr id="36" name="Marcador de texto 2">
            <a:extLst>
              <a:ext uri="{FF2B5EF4-FFF2-40B4-BE49-F238E27FC236}">
                <a16:creationId xmlns:a16="http://schemas.microsoft.com/office/drawing/2014/main" id="{0E6FD0E1-FB9C-8147-8047-CE8A51C4CB80}"/>
              </a:ext>
            </a:extLst>
          </p:cNvPr>
          <p:cNvSpPr>
            <a:spLocks noGrp="1"/>
          </p:cNvSpPr>
          <p:nvPr>
            <p:ph type="body" sz="quarter" idx="22" hasCustomPrompt="1"/>
          </p:nvPr>
        </p:nvSpPr>
        <p:spPr>
          <a:xfrm>
            <a:off x="4687502" y="3641761"/>
            <a:ext cx="1779202" cy="536575"/>
          </a:xfrm>
          <a:prstGeom prst="rect">
            <a:avLst/>
          </a:prstGeom>
        </p:spPr>
        <p:txBody>
          <a:bodyPr lIns="0" tIns="0" rIns="0" bIns="0" anchor="t"/>
          <a:lstStyle>
            <a:lvl1pPr marL="0" indent="0" algn="ctr">
              <a:buFontTx/>
              <a:buNone/>
              <a:defRPr lang="es-ES" sz="1800" b="0" kern="1200" baseline="0" dirty="0" smtClean="0">
                <a:solidFill>
                  <a:schemeClr val="bg1"/>
                </a:solidFill>
                <a:latin typeface="FC BARCELONA Extrabold"/>
                <a:ea typeface="+mj-ea"/>
                <a:cs typeface="FC BARCELONA Extrabold"/>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lvl="0" indent="0" algn="ctr" defTabSz="457200" rtl="0" eaLnBrk="1" latinLnBrk="0" hangingPunct="1">
              <a:spcBef>
                <a:spcPct val="20000"/>
              </a:spcBef>
              <a:buFontTx/>
              <a:buNone/>
            </a:pPr>
            <a:r>
              <a:rPr lang="es-ES" dirty="0"/>
              <a:t>TÍTOL CAPÍTOL</a:t>
            </a:r>
          </a:p>
        </p:txBody>
      </p:sp>
      <p:sp>
        <p:nvSpPr>
          <p:cNvPr id="37" name="Marcador de texto 2">
            <a:extLst>
              <a:ext uri="{FF2B5EF4-FFF2-40B4-BE49-F238E27FC236}">
                <a16:creationId xmlns:a16="http://schemas.microsoft.com/office/drawing/2014/main" id="{E65AFC26-DFE3-9B4C-9863-7BCCF2E1EBA2}"/>
              </a:ext>
            </a:extLst>
          </p:cNvPr>
          <p:cNvSpPr>
            <a:spLocks noGrp="1"/>
          </p:cNvSpPr>
          <p:nvPr>
            <p:ph type="body" sz="quarter" idx="23" hasCustomPrompt="1"/>
          </p:nvPr>
        </p:nvSpPr>
        <p:spPr>
          <a:xfrm>
            <a:off x="6804248" y="3641761"/>
            <a:ext cx="1779202" cy="536575"/>
          </a:xfrm>
          <a:prstGeom prst="rect">
            <a:avLst/>
          </a:prstGeom>
        </p:spPr>
        <p:txBody>
          <a:bodyPr lIns="0" tIns="0" rIns="0" bIns="0" anchor="t"/>
          <a:lstStyle>
            <a:lvl1pPr marL="0" indent="0" algn="ctr">
              <a:buFontTx/>
              <a:buNone/>
              <a:defRPr lang="es-ES" sz="1800" b="0" kern="1200" baseline="0" dirty="0" smtClean="0">
                <a:solidFill>
                  <a:schemeClr val="bg1"/>
                </a:solidFill>
                <a:latin typeface="FC BARCELONA Extrabold"/>
                <a:ea typeface="+mj-ea"/>
                <a:cs typeface="FC BARCELONA Extrabold"/>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lvl="0" indent="0" algn="ctr" defTabSz="457200" rtl="0" eaLnBrk="1" latinLnBrk="0" hangingPunct="1">
              <a:spcBef>
                <a:spcPct val="20000"/>
              </a:spcBef>
              <a:buFontTx/>
              <a:buNone/>
            </a:pPr>
            <a:r>
              <a:rPr lang="es-ES" dirty="0"/>
              <a:t>TÍTOL CAPÍTOL</a:t>
            </a:r>
          </a:p>
        </p:txBody>
      </p:sp>
      <p:sp>
        <p:nvSpPr>
          <p:cNvPr id="39" name="Marcador de texto 2">
            <a:extLst>
              <a:ext uri="{FF2B5EF4-FFF2-40B4-BE49-F238E27FC236}">
                <a16:creationId xmlns:a16="http://schemas.microsoft.com/office/drawing/2014/main" id="{BC927609-887F-9146-8646-0DDC38C23FE9}"/>
              </a:ext>
            </a:extLst>
          </p:cNvPr>
          <p:cNvSpPr>
            <a:spLocks noGrp="1"/>
          </p:cNvSpPr>
          <p:nvPr>
            <p:ph type="body" sz="quarter" idx="24" hasCustomPrompt="1"/>
          </p:nvPr>
        </p:nvSpPr>
        <p:spPr>
          <a:xfrm>
            <a:off x="442956" y="3610869"/>
            <a:ext cx="1779202" cy="536575"/>
          </a:xfrm>
          <a:prstGeom prst="rect">
            <a:avLst/>
          </a:prstGeom>
        </p:spPr>
        <p:txBody>
          <a:bodyPr lIns="0" tIns="0" rIns="0" bIns="0" anchor="t"/>
          <a:lstStyle>
            <a:lvl1pPr marL="0" indent="0" algn="ctr">
              <a:buFontTx/>
              <a:buNone/>
              <a:defRPr lang="es-ES" sz="1800" b="0" kern="1200" baseline="0" smtClean="0">
                <a:solidFill>
                  <a:schemeClr val="bg1"/>
                </a:solidFill>
                <a:latin typeface="FC BARCELONA Extrabold"/>
                <a:ea typeface="+mj-ea"/>
                <a:cs typeface="FC BARCELONA Extrabold"/>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dirty="0" err="1"/>
              <a:t>Títol</a:t>
            </a:r>
            <a:r>
              <a:rPr lang="es-ES" dirty="0"/>
              <a:t> capítol</a:t>
            </a:r>
          </a:p>
        </p:txBody>
      </p:sp>
    </p:spTree>
    <p:extLst>
      <p:ext uri="{BB962C8B-B14F-4D97-AF65-F5344CB8AC3E}">
        <p14:creationId xmlns:p14="http://schemas.microsoft.com/office/powerpoint/2010/main" val="4205006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25" name="Imagen 24" descr="FCB_BG-0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2223" cy="5143500"/>
          </a:xfrm>
          <a:prstGeom prst="rect">
            <a:avLst/>
          </a:prstGeom>
        </p:spPr>
      </p:pic>
      <p:sp>
        <p:nvSpPr>
          <p:cNvPr id="14" name="Marcador de título 1"/>
          <p:cNvSpPr>
            <a:spLocks noGrp="1"/>
          </p:cNvSpPr>
          <p:nvPr>
            <p:ph type="title" hasCustomPrompt="1"/>
          </p:nvPr>
        </p:nvSpPr>
        <p:spPr>
          <a:xfrm>
            <a:off x="345308" y="1686665"/>
            <a:ext cx="6315698" cy="1514689"/>
          </a:xfrm>
          <a:prstGeom prst="rect">
            <a:avLst/>
          </a:prstGeom>
        </p:spPr>
        <p:txBody>
          <a:bodyPr vert="horz" lIns="0" tIns="0" rIns="91440" bIns="0" rtlCol="0" anchor="ctr">
            <a:noAutofit/>
          </a:bodyPr>
          <a:lstStyle>
            <a:lvl1pPr algn="l">
              <a:lnSpc>
                <a:spcPct val="80000"/>
              </a:lnSpc>
              <a:defRPr sz="5500" b="0" baseline="0">
                <a:solidFill>
                  <a:schemeClr val="accent2"/>
                </a:solidFill>
                <a:latin typeface="FC BARCELONA Extrabold"/>
                <a:cs typeface="FC BARCELONA Extrabold"/>
              </a:defRPr>
            </a:lvl1pPr>
          </a:lstStyle>
          <a:p>
            <a:r>
              <a:rPr lang="es-ES" err="1"/>
              <a:t>Titol</a:t>
            </a:r>
            <a:br>
              <a:rPr lang="es-ES"/>
            </a:br>
            <a:r>
              <a:rPr lang="es-ES"/>
              <a:t>capítol</a:t>
            </a:r>
          </a:p>
        </p:txBody>
      </p:sp>
      <p:cxnSp>
        <p:nvCxnSpPr>
          <p:cNvPr id="19" name="Conector recto 18"/>
          <p:cNvCxnSpPr/>
          <p:nvPr userDrawn="1"/>
        </p:nvCxnSpPr>
        <p:spPr>
          <a:xfrm>
            <a:off x="345308" y="4840784"/>
            <a:ext cx="8432933"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Marcador de pie de página 4"/>
          <p:cNvSpPr>
            <a:spLocks noGrp="1"/>
          </p:cNvSpPr>
          <p:nvPr>
            <p:ph type="ftr" sz="quarter" idx="3"/>
          </p:nvPr>
        </p:nvSpPr>
        <p:spPr>
          <a:xfrm>
            <a:off x="345307" y="4904185"/>
            <a:ext cx="2603031" cy="170082"/>
          </a:xfrm>
          <a:prstGeom prst="rect">
            <a:avLst/>
          </a:prstGeom>
        </p:spPr>
        <p:txBody>
          <a:bodyPr vert="horz" lIns="0" tIns="0" rIns="0" bIns="0" rtlCol="0" anchor="ctr"/>
          <a:lstStyle>
            <a:lvl1pPr algn="l">
              <a:defRPr sz="600">
                <a:solidFill>
                  <a:srgbClr val="FFFFFF"/>
                </a:solidFill>
                <a:latin typeface="FC BARCELONA"/>
                <a:cs typeface="FC BARCELONA"/>
              </a:defRPr>
            </a:lvl1pPr>
          </a:lstStyle>
          <a:p>
            <a:r>
              <a:rPr lang="pt-BR"/>
              <a:t>pie de página</a:t>
            </a:r>
            <a:endParaRPr lang="es-ES"/>
          </a:p>
        </p:txBody>
      </p:sp>
      <p:sp>
        <p:nvSpPr>
          <p:cNvPr id="21" name="Marcador de número de diapositiva 5"/>
          <p:cNvSpPr>
            <a:spLocks noGrp="1"/>
          </p:cNvSpPr>
          <p:nvPr>
            <p:ph type="sldNum" sz="quarter" idx="4"/>
          </p:nvPr>
        </p:nvSpPr>
        <p:spPr>
          <a:xfrm>
            <a:off x="6175209" y="4898998"/>
            <a:ext cx="2603032" cy="175269"/>
          </a:xfrm>
          <a:prstGeom prst="rect">
            <a:avLst/>
          </a:prstGeom>
        </p:spPr>
        <p:txBody>
          <a:bodyPr vert="horz" lIns="0" tIns="0" rIns="0" bIns="0" rtlCol="0" anchor="ctr"/>
          <a:lstStyle>
            <a:lvl1pPr algn="r">
              <a:defRPr sz="700">
                <a:solidFill>
                  <a:srgbClr val="FFFFFF"/>
                </a:solidFill>
                <a:latin typeface="FC BARCELONA"/>
                <a:cs typeface="FC BARCELONA"/>
              </a:defRPr>
            </a:lvl1pPr>
          </a:lstStyle>
          <a:p>
            <a:fld id="{4C5B02D9-1819-3948-9022-713B9D72C7F1}" type="slidenum">
              <a:rPr lang="es-ES" smtClean="0"/>
              <a:pPr/>
              <a:t>‹Nº›</a:t>
            </a:fld>
            <a:endParaRPr lang="es-ES"/>
          </a:p>
        </p:txBody>
      </p:sp>
      <p:sp>
        <p:nvSpPr>
          <p:cNvPr id="6" name="Marcador de texto 5"/>
          <p:cNvSpPr>
            <a:spLocks noGrp="1"/>
          </p:cNvSpPr>
          <p:nvPr>
            <p:ph type="body" sz="quarter" idx="10" hasCustomPrompt="1"/>
          </p:nvPr>
        </p:nvSpPr>
        <p:spPr>
          <a:xfrm>
            <a:off x="345307" y="1309995"/>
            <a:ext cx="6315843" cy="264229"/>
          </a:xfrm>
          <a:prstGeom prst="rect">
            <a:avLst/>
          </a:prstGeom>
        </p:spPr>
        <p:txBody>
          <a:bodyPr lIns="0" tIns="0" rIns="0" bIns="0">
            <a:noAutofit/>
          </a:bodyPr>
          <a:lstStyle>
            <a:lvl1pPr marL="0" indent="0" algn="l">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a:t>00</a:t>
            </a:r>
            <a:endParaRPr lang="es-ES"/>
          </a:p>
        </p:txBody>
      </p:sp>
      <p:sp>
        <p:nvSpPr>
          <p:cNvPr id="23" name="Marcador de texto 5"/>
          <p:cNvSpPr>
            <a:spLocks noGrp="1"/>
          </p:cNvSpPr>
          <p:nvPr>
            <p:ph type="body" sz="quarter" idx="11" hasCustomPrompt="1"/>
          </p:nvPr>
        </p:nvSpPr>
        <p:spPr>
          <a:xfrm>
            <a:off x="345163" y="3201354"/>
            <a:ext cx="6315843" cy="1521307"/>
          </a:xfrm>
          <a:prstGeom prst="rect">
            <a:avLst/>
          </a:prstGeom>
        </p:spPr>
        <p:txBody>
          <a:bodyPr lIns="0" tIns="0" rIns="0" bIns="0">
            <a:noAutofit/>
          </a:bodyPr>
          <a:lstStyle>
            <a:lvl1pPr marL="285750" indent="-285750" algn="l">
              <a:buFont typeface="Lucida Grande"/>
              <a:buChar char="&gt;"/>
              <a:defRPr sz="1600">
                <a:solidFill>
                  <a:schemeClr val="bg1"/>
                </a:solidFill>
                <a:latin typeface="FC BARCELONA "/>
                <a:cs typeface="FC BARCELONA "/>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a:t>SUBTITOL</a:t>
            </a:r>
          </a:p>
          <a:p>
            <a:pPr lvl="0"/>
            <a:endParaRPr lang="es-ES"/>
          </a:p>
        </p:txBody>
      </p:sp>
      <p:pic>
        <p:nvPicPr>
          <p:cNvPr id="24" name="Imagen 23" descr="FCB_graphics-06.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796" y="380630"/>
            <a:ext cx="451928" cy="456516"/>
          </a:xfrm>
          <a:prstGeom prst="rect">
            <a:avLst/>
          </a:prstGeom>
        </p:spPr>
      </p:pic>
    </p:spTree>
    <p:extLst>
      <p:ext uri="{BB962C8B-B14F-4D97-AF65-F5344CB8AC3E}">
        <p14:creationId xmlns:p14="http://schemas.microsoft.com/office/powerpoint/2010/main" val="7045145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Diapositiva de título">
    <p:spTree>
      <p:nvGrpSpPr>
        <p:cNvPr id="1" name=""/>
        <p:cNvGrpSpPr/>
        <p:nvPr/>
      </p:nvGrpSpPr>
      <p:grpSpPr>
        <a:xfrm>
          <a:off x="0" y="0"/>
          <a:ext cx="0" cy="0"/>
          <a:chOff x="0" y="0"/>
          <a:chExt cx="0" cy="0"/>
        </a:xfrm>
      </p:grpSpPr>
      <p:pic>
        <p:nvPicPr>
          <p:cNvPr id="4" name="Imagen 3" descr="Patrón de fondo&#10;&#10;Descripción generada automáticamente">
            <a:extLst>
              <a:ext uri="{FF2B5EF4-FFF2-40B4-BE49-F238E27FC236}">
                <a16:creationId xmlns:a16="http://schemas.microsoft.com/office/drawing/2014/main" id="{835AC88A-EBBC-9F4A-9A0C-8F62F6C791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Marcador de título 1"/>
          <p:cNvSpPr>
            <a:spLocks noGrp="1"/>
          </p:cNvSpPr>
          <p:nvPr>
            <p:ph type="title" hasCustomPrompt="1"/>
          </p:nvPr>
        </p:nvSpPr>
        <p:spPr>
          <a:xfrm>
            <a:off x="503250" y="2356158"/>
            <a:ext cx="8117048" cy="1193377"/>
          </a:xfrm>
          <a:prstGeom prst="rect">
            <a:avLst/>
          </a:prstGeom>
        </p:spPr>
        <p:txBody>
          <a:bodyPr vert="horz" lIns="0" tIns="0" rIns="91440" bIns="0" rtlCol="0" anchor="t">
            <a:noAutofit/>
          </a:bodyPr>
          <a:lstStyle>
            <a:lvl1pPr algn="ctr">
              <a:lnSpc>
                <a:spcPct val="80000"/>
              </a:lnSpc>
              <a:defRPr sz="5000" b="0" baseline="0">
                <a:solidFill>
                  <a:schemeClr val="accent2"/>
                </a:solidFill>
                <a:latin typeface="FC BARCELONA PLAY SOLID Bold" panose="020B0806040502020203" pitchFamily="34" charset="0"/>
                <a:cs typeface="FC BARCELONA PLAY SOLID Bold" panose="020B0806040502020203" pitchFamily="34" charset="0"/>
              </a:defRPr>
            </a:lvl1pPr>
          </a:lstStyle>
          <a:p>
            <a:r>
              <a:rPr lang="es-ES" dirty="0" err="1"/>
              <a:t>Titol</a:t>
            </a:r>
            <a:r>
              <a:rPr lang="es-ES" dirty="0"/>
              <a:t> capítol</a:t>
            </a:r>
          </a:p>
        </p:txBody>
      </p:sp>
    </p:spTree>
    <p:extLst>
      <p:ext uri="{BB962C8B-B14F-4D97-AF65-F5344CB8AC3E}">
        <p14:creationId xmlns:p14="http://schemas.microsoft.com/office/powerpoint/2010/main" val="2006553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Diapositiva de título">
    <p:spTree>
      <p:nvGrpSpPr>
        <p:cNvPr id="1" name=""/>
        <p:cNvGrpSpPr/>
        <p:nvPr/>
      </p:nvGrpSpPr>
      <p:grpSpPr>
        <a:xfrm>
          <a:off x="0" y="0"/>
          <a:ext cx="0" cy="0"/>
          <a:chOff x="0" y="0"/>
          <a:chExt cx="0" cy="0"/>
        </a:xfrm>
      </p:grpSpPr>
      <p:pic>
        <p:nvPicPr>
          <p:cNvPr id="10" name="Imagen 9" descr="FCB_fons_V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4" name="Imagen 23" descr="FCB_graphics-06.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796" y="380630"/>
            <a:ext cx="451928" cy="456516"/>
          </a:xfrm>
          <a:prstGeom prst="rect">
            <a:avLst/>
          </a:prstGeom>
        </p:spPr>
      </p:pic>
      <p:sp>
        <p:nvSpPr>
          <p:cNvPr id="11" name="Marcador de título 1">
            <a:extLst>
              <a:ext uri="{FF2B5EF4-FFF2-40B4-BE49-F238E27FC236}">
                <a16:creationId xmlns:a16="http://schemas.microsoft.com/office/drawing/2014/main" id="{366FD260-7B76-3B46-8AE0-9908FAB76743}"/>
              </a:ext>
            </a:extLst>
          </p:cNvPr>
          <p:cNvSpPr>
            <a:spLocks noGrp="1"/>
          </p:cNvSpPr>
          <p:nvPr>
            <p:ph type="title" hasCustomPrompt="1"/>
          </p:nvPr>
        </p:nvSpPr>
        <p:spPr>
          <a:xfrm>
            <a:off x="345308" y="2613853"/>
            <a:ext cx="6315698" cy="1514689"/>
          </a:xfrm>
          <a:prstGeom prst="rect">
            <a:avLst/>
          </a:prstGeom>
        </p:spPr>
        <p:txBody>
          <a:bodyPr vert="horz" lIns="0" tIns="0" rIns="91440" bIns="0" rtlCol="0" anchor="ctr">
            <a:noAutofit/>
          </a:bodyPr>
          <a:lstStyle>
            <a:lvl1pPr algn="l">
              <a:lnSpc>
                <a:spcPct val="80000"/>
              </a:lnSpc>
              <a:defRPr sz="5500" b="0" baseline="0">
                <a:solidFill>
                  <a:schemeClr val="accent2"/>
                </a:solidFill>
                <a:latin typeface="FC BARCELONA Extrabold"/>
                <a:cs typeface="FC BARCELONA Extrabold"/>
              </a:defRPr>
            </a:lvl1pPr>
          </a:lstStyle>
          <a:p>
            <a:r>
              <a:rPr lang="es-ES" dirty="0" err="1"/>
              <a:t>Titol</a:t>
            </a:r>
            <a:br>
              <a:rPr lang="es-ES" dirty="0"/>
            </a:br>
            <a:r>
              <a:rPr lang="es-ES" dirty="0"/>
              <a:t>capítol</a:t>
            </a:r>
          </a:p>
        </p:txBody>
      </p:sp>
      <p:sp>
        <p:nvSpPr>
          <p:cNvPr id="12" name="Marcador de texto 5">
            <a:extLst>
              <a:ext uri="{FF2B5EF4-FFF2-40B4-BE49-F238E27FC236}">
                <a16:creationId xmlns:a16="http://schemas.microsoft.com/office/drawing/2014/main" id="{B37CA40C-C31E-554B-B449-07C4EA9F7E3A}"/>
              </a:ext>
            </a:extLst>
          </p:cNvPr>
          <p:cNvSpPr>
            <a:spLocks noGrp="1"/>
          </p:cNvSpPr>
          <p:nvPr>
            <p:ph type="body" sz="quarter" idx="10" hasCustomPrompt="1"/>
          </p:nvPr>
        </p:nvSpPr>
        <p:spPr>
          <a:xfrm>
            <a:off x="345307" y="2237183"/>
            <a:ext cx="6315843" cy="264229"/>
          </a:xfrm>
          <a:prstGeom prst="rect">
            <a:avLst/>
          </a:prstGeom>
        </p:spPr>
        <p:txBody>
          <a:bodyPr lIns="0" tIns="0" rIns="0" bIns="0">
            <a:noAutofit/>
          </a:bodyPr>
          <a:lstStyle>
            <a:lvl1pPr marL="0" indent="0" algn="l">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dirty="0"/>
              <a:t>00</a:t>
            </a:r>
            <a:endParaRPr lang="es-ES" dirty="0"/>
          </a:p>
        </p:txBody>
      </p:sp>
      <p:pic>
        <p:nvPicPr>
          <p:cNvPr id="7" name="Imagen 6">
            <a:extLst>
              <a:ext uri="{FF2B5EF4-FFF2-40B4-BE49-F238E27FC236}">
                <a16:creationId xmlns:a16="http://schemas.microsoft.com/office/drawing/2014/main" id="{204E3118-FE59-8D4E-8CED-ACDEE1D56731}"/>
              </a:ext>
            </a:extLst>
          </p:cNvPr>
          <p:cNvPicPr>
            <a:picLocks noChangeAspect="1"/>
          </p:cNvPicPr>
          <p:nvPr userDrawn="1"/>
        </p:nvPicPr>
        <p:blipFill>
          <a:blip r:embed="rId4"/>
          <a:stretch>
            <a:fillRect/>
          </a:stretch>
        </p:blipFill>
        <p:spPr>
          <a:xfrm>
            <a:off x="973049" y="352168"/>
            <a:ext cx="1133778" cy="481698"/>
          </a:xfrm>
          <a:prstGeom prst="rect">
            <a:avLst/>
          </a:prstGeom>
        </p:spPr>
      </p:pic>
    </p:spTree>
    <p:extLst>
      <p:ext uri="{BB962C8B-B14F-4D97-AF65-F5344CB8AC3E}">
        <p14:creationId xmlns:p14="http://schemas.microsoft.com/office/powerpoint/2010/main" val="2587927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Diapositiva de título">
    <p:spTree>
      <p:nvGrpSpPr>
        <p:cNvPr id="1" name=""/>
        <p:cNvGrpSpPr/>
        <p:nvPr/>
      </p:nvGrpSpPr>
      <p:grpSpPr>
        <a:xfrm>
          <a:off x="0" y="0"/>
          <a:ext cx="0" cy="0"/>
          <a:chOff x="0" y="0"/>
          <a:chExt cx="0" cy="0"/>
        </a:xfrm>
      </p:grpSpPr>
      <p:pic>
        <p:nvPicPr>
          <p:cNvPr id="10" name="Imagen 9" descr="FCB_fons_V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4" name="Imagen 23" descr="FCB_graphics-06.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796" y="380630"/>
            <a:ext cx="451928" cy="456516"/>
          </a:xfrm>
          <a:prstGeom prst="rect">
            <a:avLst/>
          </a:prstGeom>
        </p:spPr>
      </p:pic>
      <p:sp>
        <p:nvSpPr>
          <p:cNvPr id="11" name="Marcador de título 1">
            <a:extLst>
              <a:ext uri="{FF2B5EF4-FFF2-40B4-BE49-F238E27FC236}">
                <a16:creationId xmlns:a16="http://schemas.microsoft.com/office/drawing/2014/main" id="{5B25B7D2-D8F5-E74B-9080-9281F496FB8F}"/>
              </a:ext>
            </a:extLst>
          </p:cNvPr>
          <p:cNvSpPr>
            <a:spLocks noGrp="1"/>
          </p:cNvSpPr>
          <p:nvPr>
            <p:ph type="title" hasCustomPrompt="1"/>
          </p:nvPr>
        </p:nvSpPr>
        <p:spPr>
          <a:xfrm>
            <a:off x="345308" y="2613853"/>
            <a:ext cx="6315698" cy="1514689"/>
          </a:xfrm>
          <a:prstGeom prst="rect">
            <a:avLst/>
          </a:prstGeom>
        </p:spPr>
        <p:txBody>
          <a:bodyPr vert="horz" lIns="0" tIns="0" rIns="91440" bIns="0" rtlCol="0" anchor="ctr">
            <a:noAutofit/>
          </a:bodyPr>
          <a:lstStyle>
            <a:lvl1pPr algn="l">
              <a:lnSpc>
                <a:spcPct val="80000"/>
              </a:lnSpc>
              <a:defRPr sz="5500" b="0" baseline="0">
                <a:solidFill>
                  <a:schemeClr val="accent2"/>
                </a:solidFill>
                <a:latin typeface="FC BARCELONA Extrabold"/>
                <a:cs typeface="FC BARCELONA Extrabold"/>
              </a:defRPr>
            </a:lvl1pPr>
          </a:lstStyle>
          <a:p>
            <a:r>
              <a:rPr lang="es-ES" dirty="0" err="1"/>
              <a:t>Titol</a:t>
            </a:r>
            <a:br>
              <a:rPr lang="es-ES" dirty="0"/>
            </a:br>
            <a:r>
              <a:rPr lang="es-ES" dirty="0"/>
              <a:t>capítol</a:t>
            </a:r>
          </a:p>
        </p:txBody>
      </p:sp>
      <p:sp>
        <p:nvSpPr>
          <p:cNvPr id="12" name="Marcador de texto 5">
            <a:extLst>
              <a:ext uri="{FF2B5EF4-FFF2-40B4-BE49-F238E27FC236}">
                <a16:creationId xmlns:a16="http://schemas.microsoft.com/office/drawing/2014/main" id="{29929200-E5B8-6049-A5D0-9CB729B003FE}"/>
              </a:ext>
            </a:extLst>
          </p:cNvPr>
          <p:cNvSpPr>
            <a:spLocks noGrp="1"/>
          </p:cNvSpPr>
          <p:nvPr>
            <p:ph type="body" sz="quarter" idx="10" hasCustomPrompt="1"/>
          </p:nvPr>
        </p:nvSpPr>
        <p:spPr>
          <a:xfrm>
            <a:off x="345307" y="2237183"/>
            <a:ext cx="6315843" cy="264229"/>
          </a:xfrm>
          <a:prstGeom prst="rect">
            <a:avLst/>
          </a:prstGeom>
        </p:spPr>
        <p:txBody>
          <a:bodyPr lIns="0" tIns="0" rIns="0" bIns="0">
            <a:noAutofit/>
          </a:bodyPr>
          <a:lstStyle>
            <a:lvl1pPr marL="0" indent="0" algn="l">
              <a:buNone/>
              <a:defRPr sz="1800">
                <a:solidFill>
                  <a:srgbClr val="FDC52C"/>
                </a:solidFill>
                <a:latin typeface="FC BARCELONA Extrabold"/>
                <a:cs typeface="FC BARCELONA Extrabold"/>
              </a:defRPr>
            </a:lvl1pPr>
            <a:lvl2pPr>
              <a:defRPr sz="1800">
                <a:solidFill>
                  <a:srgbClr val="FDC52C"/>
                </a:solidFill>
                <a:latin typeface="FC BARCELONA Extrabold"/>
                <a:cs typeface="FC BARCELONA Extrabold"/>
              </a:defRPr>
            </a:lvl2pPr>
            <a:lvl3pPr>
              <a:defRPr sz="1800">
                <a:solidFill>
                  <a:srgbClr val="FDC52C"/>
                </a:solidFill>
                <a:latin typeface="FC BARCELONA Extrabold"/>
                <a:cs typeface="FC BARCELONA Extrabold"/>
              </a:defRPr>
            </a:lvl3pPr>
            <a:lvl4pPr>
              <a:defRPr sz="1800">
                <a:solidFill>
                  <a:srgbClr val="FDC52C"/>
                </a:solidFill>
                <a:latin typeface="FC BARCELONA Extrabold"/>
                <a:cs typeface="FC BARCELONA Extrabold"/>
              </a:defRPr>
            </a:lvl4pPr>
            <a:lvl5pPr>
              <a:defRPr sz="1800">
                <a:solidFill>
                  <a:srgbClr val="FDC52C"/>
                </a:solidFill>
                <a:latin typeface="FC BARCELONA Extrabold"/>
                <a:cs typeface="FC BARCELONA Extrabold"/>
              </a:defRPr>
            </a:lvl5pPr>
          </a:lstStyle>
          <a:p>
            <a:pPr lvl="0"/>
            <a:r>
              <a:rPr lang="es-ES_tradnl" dirty="0"/>
              <a:t>00</a:t>
            </a:r>
            <a:endParaRPr lang="es-ES" dirty="0"/>
          </a:p>
        </p:txBody>
      </p:sp>
      <p:pic>
        <p:nvPicPr>
          <p:cNvPr id="7" name="Imagen 6">
            <a:extLst>
              <a:ext uri="{FF2B5EF4-FFF2-40B4-BE49-F238E27FC236}">
                <a16:creationId xmlns:a16="http://schemas.microsoft.com/office/drawing/2014/main" id="{F0AF0DA6-DB92-9146-8F82-7CD6B3B764E8}"/>
              </a:ext>
            </a:extLst>
          </p:cNvPr>
          <p:cNvPicPr>
            <a:picLocks noChangeAspect="1"/>
          </p:cNvPicPr>
          <p:nvPr userDrawn="1"/>
        </p:nvPicPr>
        <p:blipFill>
          <a:blip r:embed="rId4"/>
          <a:stretch>
            <a:fillRect/>
          </a:stretch>
        </p:blipFill>
        <p:spPr>
          <a:xfrm>
            <a:off x="973049" y="352168"/>
            <a:ext cx="1133778" cy="481698"/>
          </a:xfrm>
          <a:prstGeom prst="rect">
            <a:avLst/>
          </a:prstGeom>
        </p:spPr>
      </p:pic>
    </p:spTree>
    <p:extLst>
      <p:ext uri="{BB962C8B-B14F-4D97-AF65-F5344CB8AC3E}">
        <p14:creationId xmlns:p14="http://schemas.microsoft.com/office/powerpoint/2010/main" val="3852557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4.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5.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154284"/>
            </a:gs>
            <a:gs pos="100000">
              <a:srgbClr val="181733"/>
            </a:gs>
          </a:gsLst>
          <a:lin ang="5400000" scaled="1"/>
        </a:gradFill>
        <a:effectLst/>
      </p:bgPr>
    </p:bg>
    <p:spTree>
      <p:nvGrpSpPr>
        <p:cNvPr id="1" name=""/>
        <p:cNvGrpSpPr/>
        <p:nvPr/>
      </p:nvGrpSpPr>
      <p:grpSpPr>
        <a:xfrm>
          <a:off x="0" y="0"/>
          <a:ext cx="0" cy="0"/>
          <a:chOff x="0" y="0"/>
          <a:chExt cx="0" cy="0"/>
        </a:xfrm>
      </p:grpSpPr>
      <p:pic>
        <p:nvPicPr>
          <p:cNvPr id="5" name="Imagen 4" descr="Patrón de fondo&#10;&#10;Descripción generada automáticamente">
            <a:extLst>
              <a:ext uri="{FF2B5EF4-FFF2-40B4-BE49-F238E27FC236}">
                <a16:creationId xmlns:a16="http://schemas.microsoft.com/office/drawing/2014/main" id="{7DCE1614-689B-954C-88D7-044459FDDC26}"/>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Rectángulo 1">
            <a:extLst>
              <a:ext uri="{FF2B5EF4-FFF2-40B4-BE49-F238E27FC236}">
                <a16:creationId xmlns:a16="http://schemas.microsoft.com/office/drawing/2014/main" id="{32D2EE51-8DF1-0548-B09C-1850BBA3050F}"/>
              </a:ext>
            </a:extLst>
          </p:cNvPr>
          <p:cNvSpPr/>
          <p:nvPr userDrawn="1"/>
        </p:nvSpPr>
        <p:spPr>
          <a:xfrm>
            <a:off x="0" y="436171"/>
            <a:ext cx="167833" cy="1701479"/>
          </a:xfrm>
          <a:prstGeom prst="rect">
            <a:avLst/>
          </a:prstGeom>
          <a:solidFill>
            <a:srgbClr val="FDC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 name="Rectángulo 2">
            <a:extLst>
              <a:ext uri="{FF2B5EF4-FFF2-40B4-BE49-F238E27FC236}">
                <a16:creationId xmlns:a16="http://schemas.microsoft.com/office/drawing/2014/main" id="{306F829A-2D4C-8D48-8367-90D044FEA021}"/>
              </a:ext>
            </a:extLst>
          </p:cNvPr>
          <p:cNvSpPr/>
          <p:nvPr userDrawn="1"/>
        </p:nvSpPr>
        <p:spPr>
          <a:xfrm>
            <a:off x="8976062" y="2293251"/>
            <a:ext cx="167833" cy="1701479"/>
          </a:xfrm>
          <a:prstGeom prst="rect">
            <a:avLst/>
          </a:prstGeom>
          <a:solidFill>
            <a:srgbClr val="CF12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90450448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6" r:id="rId3"/>
    <p:sldLayoutId id="2147483723" r:id="rId4"/>
    <p:sldLayoutId id="2147483668" r:id="rId5"/>
    <p:sldLayoutId id="2147483704" r:id="rId6"/>
    <p:sldLayoutId id="2147483731" r:id="rId7"/>
    <p:sldLayoutId id="2147483732" r:id="rId8"/>
  </p:sldLayoutIdLst>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s-ES_tradnl"/>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363" userDrawn="1">
          <p15:clr>
            <a:srgbClr val="F26B43"/>
          </p15:clr>
        </p15:guide>
        <p15:guide id="6" pos="68" userDrawn="1">
          <p15:clr>
            <a:srgbClr val="F26B43"/>
          </p15:clr>
        </p15:guide>
        <p15:guide id="7" pos="4252" userDrawn="1">
          <p15:clr>
            <a:srgbClr val="F26B43"/>
          </p15:clr>
        </p15:guide>
        <p15:guide id="8" orient="horz" pos="6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154284"/>
            </a:gs>
            <a:gs pos="100000">
              <a:srgbClr val="181733"/>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1231998"/>
      </p:ext>
    </p:extLst>
  </p:cSld>
  <p:clrMap bg1="lt1" tx1="dk1" bg2="lt2" tx2="dk2" accent1="accent1" accent2="accent2" accent3="accent3" accent4="accent4" accent5="accent5" accent6="accent6" hlink="hlink" folHlink="folHlink"/>
  <p:sldLayoutIdLst>
    <p:sldLayoutId id="2147483730" r:id="rId1"/>
  </p:sldLayoutIdLst>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s-ES_tradnl"/>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363">
          <p15:clr>
            <a:srgbClr val="F26B43"/>
          </p15:clr>
        </p15:guide>
        <p15:guide id="6" pos="68">
          <p15:clr>
            <a:srgbClr val="F26B43"/>
          </p15:clr>
        </p15:guide>
        <p15:guide id="7" pos="4252">
          <p15:clr>
            <a:srgbClr val="F26B43"/>
          </p15:clr>
        </p15:guide>
        <p15:guide id="8" orient="horz" pos="6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54562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319427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33" r:id="rId3"/>
    <p:sldLayoutId id="2147483734" r:id="rId4"/>
    <p:sldLayoutId id="2147483735" r:id="rId5"/>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6948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7" r:id="rId3"/>
    <p:sldLayoutId id="2147483719" r:id="rId4"/>
    <p:sldLayoutId id="2147483721" r:id="rId5"/>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41.png"/><Relationship Id="rId39" Type="http://schemas.openxmlformats.org/officeDocument/2006/relationships/image" Target="../media/image54.png"/><Relationship Id="rId21" Type="http://schemas.openxmlformats.org/officeDocument/2006/relationships/image" Target="../media/image36.png"/><Relationship Id="rId34" Type="http://schemas.openxmlformats.org/officeDocument/2006/relationships/image" Target="../media/image49.png"/><Relationship Id="rId42" Type="http://schemas.openxmlformats.org/officeDocument/2006/relationships/image" Target="../media/image57.png"/><Relationship Id="rId47" Type="http://schemas.openxmlformats.org/officeDocument/2006/relationships/image" Target="../media/image62.png"/><Relationship Id="rId50" Type="http://schemas.openxmlformats.org/officeDocument/2006/relationships/image" Target="../media/image65.png"/><Relationship Id="rId55" Type="http://schemas.openxmlformats.org/officeDocument/2006/relationships/image" Target="../media/image70.png"/><Relationship Id="rId63" Type="http://schemas.openxmlformats.org/officeDocument/2006/relationships/image" Target="../media/image78.png"/><Relationship Id="rId68" Type="http://schemas.openxmlformats.org/officeDocument/2006/relationships/image" Target="../media/image83.png"/><Relationship Id="rId7" Type="http://schemas.openxmlformats.org/officeDocument/2006/relationships/image" Target="../media/image22.png"/><Relationship Id="rId71" Type="http://schemas.openxmlformats.org/officeDocument/2006/relationships/image" Target="../media/image86.png"/><Relationship Id="rId2" Type="http://schemas.openxmlformats.org/officeDocument/2006/relationships/notesSlide" Target="../notesSlides/notesSlide3.xml"/><Relationship Id="rId16" Type="http://schemas.openxmlformats.org/officeDocument/2006/relationships/image" Target="../media/image31.png"/><Relationship Id="rId29" Type="http://schemas.openxmlformats.org/officeDocument/2006/relationships/image" Target="../media/image44.png"/><Relationship Id="rId11" Type="http://schemas.openxmlformats.org/officeDocument/2006/relationships/image" Target="../media/image26.png"/><Relationship Id="rId24" Type="http://schemas.openxmlformats.org/officeDocument/2006/relationships/image" Target="../media/image39.png"/><Relationship Id="rId32" Type="http://schemas.openxmlformats.org/officeDocument/2006/relationships/image" Target="../media/image47.png"/><Relationship Id="rId37" Type="http://schemas.openxmlformats.org/officeDocument/2006/relationships/image" Target="../media/image52.png"/><Relationship Id="rId40" Type="http://schemas.openxmlformats.org/officeDocument/2006/relationships/image" Target="../media/image55.png"/><Relationship Id="rId45" Type="http://schemas.openxmlformats.org/officeDocument/2006/relationships/image" Target="../media/image60.png"/><Relationship Id="rId53" Type="http://schemas.openxmlformats.org/officeDocument/2006/relationships/image" Target="../media/image68.jpeg"/><Relationship Id="rId58" Type="http://schemas.openxmlformats.org/officeDocument/2006/relationships/image" Target="../media/image73.png"/><Relationship Id="rId66" Type="http://schemas.openxmlformats.org/officeDocument/2006/relationships/image" Target="../media/image81.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3.png"/><Relationship Id="rId36" Type="http://schemas.openxmlformats.org/officeDocument/2006/relationships/image" Target="../media/image51.png"/><Relationship Id="rId49" Type="http://schemas.openxmlformats.org/officeDocument/2006/relationships/image" Target="../media/image64.png"/><Relationship Id="rId57" Type="http://schemas.openxmlformats.org/officeDocument/2006/relationships/image" Target="../media/image72.png"/><Relationship Id="rId61" Type="http://schemas.openxmlformats.org/officeDocument/2006/relationships/image" Target="../media/image76.png"/><Relationship Id="rId10" Type="http://schemas.openxmlformats.org/officeDocument/2006/relationships/image" Target="../media/image25.png"/><Relationship Id="rId19" Type="http://schemas.openxmlformats.org/officeDocument/2006/relationships/image" Target="../media/image34.png"/><Relationship Id="rId31" Type="http://schemas.openxmlformats.org/officeDocument/2006/relationships/image" Target="../media/image46.png"/><Relationship Id="rId44" Type="http://schemas.openxmlformats.org/officeDocument/2006/relationships/image" Target="../media/image59.png"/><Relationship Id="rId52" Type="http://schemas.openxmlformats.org/officeDocument/2006/relationships/image" Target="../media/image67.png"/><Relationship Id="rId60" Type="http://schemas.openxmlformats.org/officeDocument/2006/relationships/image" Target="../media/image75.png"/><Relationship Id="rId65" Type="http://schemas.openxmlformats.org/officeDocument/2006/relationships/image" Target="../media/image80.png"/><Relationship Id="rId73" Type="http://schemas.openxmlformats.org/officeDocument/2006/relationships/image" Target="../media/image88.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42.png"/><Relationship Id="rId30" Type="http://schemas.openxmlformats.org/officeDocument/2006/relationships/image" Target="../media/image45.png"/><Relationship Id="rId35" Type="http://schemas.openxmlformats.org/officeDocument/2006/relationships/image" Target="../media/image50.png"/><Relationship Id="rId43" Type="http://schemas.openxmlformats.org/officeDocument/2006/relationships/image" Target="../media/image58.png"/><Relationship Id="rId48" Type="http://schemas.openxmlformats.org/officeDocument/2006/relationships/image" Target="../media/image63.png"/><Relationship Id="rId56" Type="http://schemas.openxmlformats.org/officeDocument/2006/relationships/image" Target="../media/image71.png"/><Relationship Id="rId64" Type="http://schemas.openxmlformats.org/officeDocument/2006/relationships/image" Target="../media/image79.png"/><Relationship Id="rId69" Type="http://schemas.openxmlformats.org/officeDocument/2006/relationships/image" Target="../media/image84.png"/><Relationship Id="rId8" Type="http://schemas.openxmlformats.org/officeDocument/2006/relationships/image" Target="../media/image23.png"/><Relationship Id="rId51" Type="http://schemas.openxmlformats.org/officeDocument/2006/relationships/image" Target="../media/image66.png"/><Relationship Id="rId72" Type="http://schemas.openxmlformats.org/officeDocument/2006/relationships/image" Target="../media/image87.png"/><Relationship Id="rId3" Type="http://schemas.openxmlformats.org/officeDocument/2006/relationships/image" Target="../media/image18.emf"/><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40.png"/><Relationship Id="rId33" Type="http://schemas.openxmlformats.org/officeDocument/2006/relationships/image" Target="../media/image48.png"/><Relationship Id="rId38" Type="http://schemas.openxmlformats.org/officeDocument/2006/relationships/image" Target="../media/image53.png"/><Relationship Id="rId46" Type="http://schemas.openxmlformats.org/officeDocument/2006/relationships/image" Target="../media/image61.png"/><Relationship Id="rId59" Type="http://schemas.openxmlformats.org/officeDocument/2006/relationships/image" Target="../media/image74.png"/><Relationship Id="rId67" Type="http://schemas.openxmlformats.org/officeDocument/2006/relationships/image" Target="../media/image82.png"/><Relationship Id="rId20" Type="http://schemas.openxmlformats.org/officeDocument/2006/relationships/image" Target="../media/image35.png"/><Relationship Id="rId41" Type="http://schemas.openxmlformats.org/officeDocument/2006/relationships/image" Target="../media/image56.png"/><Relationship Id="rId54" Type="http://schemas.openxmlformats.org/officeDocument/2006/relationships/image" Target="../media/image69.png"/><Relationship Id="rId62" Type="http://schemas.openxmlformats.org/officeDocument/2006/relationships/image" Target="../media/image77.png"/><Relationship Id="rId70" Type="http://schemas.openxmlformats.org/officeDocument/2006/relationships/image" Target="../media/image85.png"/><Relationship Id="rId1" Type="http://schemas.openxmlformats.org/officeDocument/2006/relationships/slideLayout" Target="../slideLayouts/slideLayout4.xml"/><Relationship Id="rId6"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92.jpeg"/><Relationship Id="rId4" Type="http://schemas.openxmlformats.org/officeDocument/2006/relationships/image" Target="../media/image91.jpeg"/></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chart" Target="../charts/chart8.xml"/><Relationship Id="rId7" Type="http://schemas.openxmlformats.org/officeDocument/2006/relationships/image" Target="../media/image96.emf"/><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95.svg"/><Relationship Id="rId11" Type="http://schemas.openxmlformats.org/officeDocument/2006/relationships/image" Target="../media/image100.sv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s>
</file>

<file path=ppt/slides/_rels/slide1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06.emf"/><Relationship Id="rId5" Type="http://schemas.openxmlformats.org/officeDocument/2006/relationships/image" Target="../media/image105.emf"/><Relationship Id="rId4" Type="http://schemas.openxmlformats.org/officeDocument/2006/relationships/image" Target="../media/image104.emf"/></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1D9DFD-3F3B-9242-9A08-52667B138E71}"/>
              </a:ext>
            </a:extLst>
          </p:cNvPr>
          <p:cNvSpPr>
            <a:spLocks noGrp="1"/>
          </p:cNvSpPr>
          <p:nvPr>
            <p:ph type="title"/>
          </p:nvPr>
        </p:nvSpPr>
        <p:spPr>
          <a:xfrm>
            <a:off x="345307" y="1974597"/>
            <a:ext cx="8618583" cy="1335228"/>
          </a:xfrm>
        </p:spPr>
        <p:txBody>
          <a:bodyPr/>
          <a:lstStyle/>
          <a:p>
            <a:r>
              <a:rPr lang="es-ES" dirty="0"/>
              <a:t>REFERÉNDUM SOBRE</a:t>
            </a:r>
            <a:br>
              <a:rPr lang="es-ES" dirty="0"/>
            </a:br>
            <a:r>
              <a:rPr lang="es-ES" dirty="0"/>
              <a:t>LA FINANCIACIÓN</a:t>
            </a:r>
            <a:br>
              <a:rPr lang="es-ES" dirty="0"/>
            </a:br>
            <a:r>
              <a:rPr lang="es-ES" dirty="0"/>
              <a:t>DEL ESPAI BARÇA</a:t>
            </a:r>
          </a:p>
        </p:txBody>
      </p:sp>
      <p:sp>
        <p:nvSpPr>
          <p:cNvPr id="3" name="Marcador de texto 2">
            <a:extLst>
              <a:ext uri="{FF2B5EF4-FFF2-40B4-BE49-F238E27FC236}">
                <a16:creationId xmlns:a16="http://schemas.microsoft.com/office/drawing/2014/main" id="{583B093C-F9DD-4E4D-A3FB-64EB277E2279}"/>
              </a:ext>
            </a:extLst>
          </p:cNvPr>
          <p:cNvSpPr>
            <a:spLocks noGrp="1"/>
          </p:cNvSpPr>
          <p:nvPr>
            <p:ph type="body" sz="quarter" idx="11"/>
          </p:nvPr>
        </p:nvSpPr>
        <p:spPr/>
        <p:txBody>
          <a:bodyPr/>
          <a:lstStyle/>
          <a:p>
            <a:r>
              <a:rPr lang="es-ES" dirty="0"/>
              <a:t>1 DE DICIEMBRE DE 2021</a:t>
            </a:r>
          </a:p>
        </p:txBody>
      </p:sp>
    </p:spTree>
    <p:extLst>
      <p:ext uri="{BB962C8B-B14F-4D97-AF65-F5344CB8AC3E}">
        <p14:creationId xmlns:p14="http://schemas.microsoft.com/office/powerpoint/2010/main" val="329242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ESPAI BARÇA">
            <a:extLst>
              <a:ext uri="{FF2B5EF4-FFF2-40B4-BE49-F238E27FC236}">
                <a16:creationId xmlns:a16="http://schemas.microsoft.com/office/drawing/2014/main" id="{711D75BC-CE1B-7444-8D99-9DB918C2AECE}"/>
              </a:ext>
            </a:extLst>
          </p:cNvPr>
          <p:cNvSpPr txBox="1">
            <a:spLocks noChangeAspect="1"/>
          </p:cNvSpPr>
          <p:nvPr/>
        </p:nvSpPr>
        <p:spPr>
          <a:xfrm>
            <a:off x="1181088" y="1273679"/>
            <a:ext cx="7166077" cy="110799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defRPr sz="1400">
                <a:solidFill>
                  <a:srgbClr val="FFFFFF"/>
                </a:solidFill>
                <a:latin typeface="FC BARCELONA Semibold"/>
                <a:ea typeface="FC BARCELONA Semibold"/>
                <a:cs typeface="FC BARCELONA Semibold"/>
                <a:sym typeface="FC BARCELONA Semibold"/>
              </a:defRPr>
            </a:lvl1pPr>
          </a:lstStyle>
          <a:p>
            <a:pPr lvl="0" algn="ctr" defTabSz="457200" hangingPunct="0">
              <a:defRPr/>
            </a:pPr>
            <a:r>
              <a:rPr lang="ca-ES" dirty="0">
                <a:solidFill>
                  <a:schemeClr val="bg1"/>
                </a:solidFill>
                <a:latin typeface="FC BARCELONA" pitchFamily="2" charset="77"/>
              </a:rPr>
              <a:t>Los </a:t>
            </a:r>
            <a:r>
              <a:rPr lang="es-ES" dirty="0">
                <a:solidFill>
                  <a:schemeClr val="bg1"/>
                </a:solidFill>
                <a:latin typeface="FC BARCELONA" pitchFamily="2" charset="77"/>
              </a:rPr>
              <a:t>compromisarios autorizaron a la Junta Directiva para que realice las actuaciones que estime necesarias o convenientes para procurar la financiación para el Proyecto Espacio Barça por un importe que en ningún momento supere los 1.500 millones de euros de principal. La decisión tiene que ser ratificada por los socios y socias en una consulta </a:t>
            </a:r>
            <a:r>
              <a:rPr lang="ca-ES" dirty="0" err="1">
                <a:solidFill>
                  <a:schemeClr val="bg1"/>
                </a:solidFill>
                <a:latin typeface="FC BARCELONA" pitchFamily="2" charset="77"/>
              </a:rPr>
              <a:t>vinculante</a:t>
            </a:r>
            <a:r>
              <a:rPr lang="ca-ES" dirty="0">
                <a:solidFill>
                  <a:schemeClr val="bg1"/>
                </a:solidFill>
                <a:latin typeface="FC BARCELONA" pitchFamily="2" charset="77"/>
              </a:rPr>
              <a:t>.</a:t>
            </a:r>
            <a:br>
              <a:rPr lang="ca-ES" dirty="0">
                <a:solidFill>
                  <a:schemeClr val="bg1"/>
                </a:solidFill>
                <a:latin typeface="FC BARCELONA" panose="00000500000000000000" pitchFamily="50" charset="0"/>
                <a:ea typeface="Cambria" panose="02040503050406030204" pitchFamily="18" charset="0"/>
                <a:cs typeface="Tahoma" panose="020B0604030504040204" pitchFamily="34" charset="0"/>
              </a:rPr>
            </a:br>
            <a:endParaRPr kumimoji="0" lang="ca-ES" sz="1600" b="0" i="0" u="none" strike="noStrike" kern="0" cap="none" spc="0" normalizeH="0" baseline="0" dirty="0">
              <a:ln>
                <a:noFill/>
              </a:ln>
              <a:solidFill>
                <a:srgbClr val="FFFFFF"/>
              </a:solidFill>
              <a:effectLst/>
              <a:uLnTx/>
              <a:uFillTx/>
              <a:latin typeface="FC BARCELONA Semibold"/>
              <a:sym typeface="FC BARCELONA Semibold"/>
            </a:endParaRPr>
          </a:p>
        </p:txBody>
      </p:sp>
      <p:sp>
        <p:nvSpPr>
          <p:cNvPr id="5" name="Título 4">
            <a:extLst>
              <a:ext uri="{FF2B5EF4-FFF2-40B4-BE49-F238E27FC236}">
                <a16:creationId xmlns:a16="http://schemas.microsoft.com/office/drawing/2014/main" id="{962DDF41-3F87-7B46-A1B8-42CFAF9F9DA9}"/>
              </a:ext>
            </a:extLst>
          </p:cNvPr>
          <p:cNvSpPr>
            <a:spLocks noGrp="1"/>
          </p:cNvSpPr>
          <p:nvPr>
            <p:ph type="title"/>
          </p:nvPr>
        </p:nvSpPr>
        <p:spPr>
          <a:xfrm>
            <a:off x="556170" y="367127"/>
            <a:ext cx="8064498" cy="807967"/>
          </a:xfrm>
        </p:spPr>
        <p:txBody>
          <a:bodyPr/>
          <a:lstStyle/>
          <a:p>
            <a:r>
              <a:rPr lang="es-ES" dirty="0"/>
              <a:t>AMPLIO APOYO DE LA ASAMBLEA A LA PROPUESTA </a:t>
            </a:r>
            <a:br>
              <a:rPr lang="es-ES" dirty="0"/>
            </a:br>
            <a:r>
              <a:rPr lang="es-ES" dirty="0"/>
              <a:t>DE FINANCIACIÓN DEL ESPAI BARÇA</a:t>
            </a:r>
          </a:p>
        </p:txBody>
      </p:sp>
      <p:grpSp>
        <p:nvGrpSpPr>
          <p:cNvPr id="4" name="Grupo 3">
            <a:extLst>
              <a:ext uri="{FF2B5EF4-FFF2-40B4-BE49-F238E27FC236}">
                <a16:creationId xmlns:a16="http://schemas.microsoft.com/office/drawing/2014/main" id="{D8101199-27F7-9943-8A3D-509DE4829F26}"/>
              </a:ext>
            </a:extLst>
          </p:cNvPr>
          <p:cNvGrpSpPr/>
          <p:nvPr/>
        </p:nvGrpSpPr>
        <p:grpSpPr>
          <a:xfrm>
            <a:off x="2453025" y="1956639"/>
            <a:ext cx="4270787" cy="2850773"/>
            <a:chOff x="2472644" y="1698653"/>
            <a:chExt cx="4270787" cy="2850773"/>
          </a:xfrm>
        </p:grpSpPr>
        <p:graphicFrame>
          <p:nvGraphicFramePr>
            <p:cNvPr id="6" name="Gráfico 18">
              <a:extLst>
                <a:ext uri="{FF2B5EF4-FFF2-40B4-BE49-F238E27FC236}">
                  <a16:creationId xmlns:a16="http://schemas.microsoft.com/office/drawing/2014/main" id="{932F567F-1424-B048-A7ED-737146117795}"/>
                </a:ext>
              </a:extLst>
            </p:cNvPr>
            <p:cNvGraphicFramePr/>
            <p:nvPr/>
          </p:nvGraphicFramePr>
          <p:xfrm>
            <a:off x="2472645" y="1698653"/>
            <a:ext cx="4270786" cy="2850773"/>
          </p:xfrm>
          <a:graphic>
            <a:graphicData uri="http://schemas.openxmlformats.org/drawingml/2006/chart">
              <c:chart xmlns:c="http://schemas.openxmlformats.org/drawingml/2006/chart" xmlns:r="http://schemas.openxmlformats.org/officeDocument/2006/relationships" r:id="rId3"/>
            </a:graphicData>
          </a:graphic>
        </p:graphicFrame>
        <p:sp>
          <p:nvSpPr>
            <p:cNvPr id="7" name="CuadroTexto 6">
              <a:extLst>
                <a:ext uri="{FF2B5EF4-FFF2-40B4-BE49-F238E27FC236}">
                  <a16:creationId xmlns:a16="http://schemas.microsoft.com/office/drawing/2014/main" id="{55D197DA-9A50-A94F-8298-E67A19150482}"/>
                </a:ext>
              </a:extLst>
            </p:cNvPr>
            <p:cNvSpPr txBox="1"/>
            <p:nvPr/>
          </p:nvSpPr>
          <p:spPr>
            <a:xfrm>
              <a:off x="5984447" y="2493097"/>
              <a:ext cx="758984" cy="630942"/>
            </a:xfrm>
            <a:prstGeom prst="rect">
              <a:avLst/>
            </a:prstGeom>
            <a:noFill/>
            <a:ln>
              <a:solidFill>
                <a:srgbClr val="FDC52C"/>
              </a:solidFill>
            </a:ln>
          </p:spPr>
          <p:txBody>
            <a:bodyPr wrap="square" rtlCol="0">
              <a:spAutoFit/>
            </a:bodyPr>
            <a:lstStyle/>
            <a:p>
              <a:r>
                <a:rPr lang="es-ES" b="1" dirty="0">
                  <a:solidFill>
                    <a:srgbClr val="FDC52C"/>
                  </a:solidFill>
                  <a:latin typeface="FC BARCELONA" pitchFamily="2" charset="77"/>
                </a:rPr>
                <a:t>SÍ</a:t>
              </a:r>
            </a:p>
            <a:p>
              <a:r>
                <a:rPr lang="es-ES" b="1" dirty="0">
                  <a:solidFill>
                    <a:srgbClr val="FDC52C"/>
                  </a:solidFill>
                  <a:latin typeface="FC BARCELONA" pitchFamily="2" charset="77"/>
                </a:rPr>
                <a:t>89%</a:t>
              </a:r>
            </a:p>
            <a:p>
              <a:r>
                <a:rPr lang="es-ES" sz="800" dirty="0">
                  <a:solidFill>
                    <a:srgbClr val="FDC52C"/>
                  </a:solidFill>
                  <a:latin typeface="FC BARCELONA" pitchFamily="2" charset="77"/>
                </a:rPr>
                <a:t>405 votos</a:t>
              </a:r>
            </a:p>
          </p:txBody>
        </p:sp>
        <p:sp>
          <p:nvSpPr>
            <p:cNvPr id="8" name="CuadroTexto 7">
              <a:extLst>
                <a:ext uri="{FF2B5EF4-FFF2-40B4-BE49-F238E27FC236}">
                  <a16:creationId xmlns:a16="http://schemas.microsoft.com/office/drawing/2014/main" id="{78FE7A62-7E8E-E943-9F09-923A5362B18D}"/>
                </a:ext>
              </a:extLst>
            </p:cNvPr>
            <p:cNvSpPr txBox="1"/>
            <p:nvPr/>
          </p:nvSpPr>
          <p:spPr>
            <a:xfrm>
              <a:off x="2472644" y="3241375"/>
              <a:ext cx="814099" cy="615553"/>
            </a:xfrm>
            <a:prstGeom prst="rect">
              <a:avLst/>
            </a:prstGeom>
            <a:noFill/>
            <a:ln>
              <a:solidFill>
                <a:srgbClr val="B1132E"/>
              </a:solidFill>
            </a:ln>
          </p:spPr>
          <p:txBody>
            <a:bodyPr wrap="square" rtlCol="0">
              <a:spAutoFit/>
            </a:bodyPr>
            <a:lstStyle/>
            <a:p>
              <a:r>
                <a:rPr lang="es-ES" b="1" dirty="0">
                  <a:solidFill>
                    <a:srgbClr val="B1132E"/>
                  </a:solidFill>
                  <a:latin typeface="FC BARCELONA" pitchFamily="2" charset="77"/>
                </a:rPr>
                <a:t>NO</a:t>
              </a:r>
            </a:p>
            <a:p>
              <a:r>
                <a:rPr lang="es-ES" b="1" dirty="0">
                  <a:solidFill>
                    <a:srgbClr val="B1132E"/>
                  </a:solidFill>
                  <a:latin typeface="FC BARCELONA" pitchFamily="2" charset="77"/>
                </a:rPr>
                <a:t>4,6%</a:t>
              </a:r>
            </a:p>
            <a:p>
              <a:r>
                <a:rPr lang="es-ES" sz="700" dirty="0">
                  <a:solidFill>
                    <a:srgbClr val="B1132E"/>
                  </a:solidFill>
                  <a:latin typeface="FC BARCELONA" pitchFamily="2" charset="77"/>
                </a:rPr>
                <a:t>21 votos</a:t>
              </a:r>
            </a:p>
          </p:txBody>
        </p:sp>
        <p:sp>
          <p:nvSpPr>
            <p:cNvPr id="9" name="CuadroTexto 8">
              <a:extLst>
                <a:ext uri="{FF2B5EF4-FFF2-40B4-BE49-F238E27FC236}">
                  <a16:creationId xmlns:a16="http://schemas.microsoft.com/office/drawing/2014/main" id="{F07FEB98-8B3B-984C-891F-82F4D2A46635}"/>
                </a:ext>
              </a:extLst>
            </p:cNvPr>
            <p:cNvSpPr txBox="1"/>
            <p:nvPr/>
          </p:nvSpPr>
          <p:spPr>
            <a:xfrm>
              <a:off x="2472645" y="2493097"/>
              <a:ext cx="814099" cy="538609"/>
            </a:xfrm>
            <a:prstGeom prst="rect">
              <a:avLst/>
            </a:prstGeom>
            <a:noFill/>
            <a:ln>
              <a:solidFill>
                <a:schemeClr val="bg1"/>
              </a:solidFill>
            </a:ln>
          </p:spPr>
          <p:txBody>
            <a:bodyPr wrap="square" rtlCol="0">
              <a:spAutoFit/>
            </a:bodyPr>
            <a:lstStyle/>
            <a:p>
              <a:r>
                <a:rPr lang="es-ES" sz="1100" b="1" dirty="0">
                  <a:solidFill>
                    <a:schemeClr val="bg1"/>
                  </a:solidFill>
                  <a:latin typeface="FC BARCELONA" pitchFamily="2" charset="77"/>
                </a:rPr>
                <a:t>BLANCO</a:t>
              </a:r>
            </a:p>
            <a:p>
              <a:r>
                <a:rPr lang="es-ES" sz="1100" b="1" dirty="0">
                  <a:solidFill>
                    <a:schemeClr val="bg1"/>
                  </a:solidFill>
                  <a:latin typeface="FC BARCELONA" pitchFamily="2" charset="77"/>
                </a:rPr>
                <a:t>1,3%</a:t>
              </a:r>
            </a:p>
            <a:p>
              <a:r>
                <a:rPr lang="es-ES" sz="700" dirty="0">
                  <a:solidFill>
                    <a:schemeClr val="bg1"/>
                  </a:solidFill>
                  <a:latin typeface="FC BARCELONA" pitchFamily="2" charset="77"/>
                </a:rPr>
                <a:t>6 votos</a:t>
              </a:r>
            </a:p>
          </p:txBody>
        </p:sp>
        <p:cxnSp>
          <p:nvCxnSpPr>
            <p:cNvPr id="11" name="Conector angular 10">
              <a:extLst>
                <a:ext uri="{FF2B5EF4-FFF2-40B4-BE49-F238E27FC236}">
                  <a16:creationId xmlns:a16="http://schemas.microsoft.com/office/drawing/2014/main" id="{85374994-174A-1D4B-B737-51E6FEAFD34B}"/>
                </a:ext>
              </a:extLst>
            </p:cNvPr>
            <p:cNvCxnSpPr>
              <a:cxnSpLocks/>
              <a:stCxn id="9" idx="3"/>
            </p:cNvCxnSpPr>
            <p:nvPr/>
          </p:nvCxnSpPr>
          <p:spPr>
            <a:xfrm>
              <a:off x="3286744" y="2762402"/>
              <a:ext cx="370030" cy="269304"/>
            </a:xfrm>
            <a:prstGeom prst="bentConnector3">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angular 11">
              <a:extLst>
                <a:ext uri="{FF2B5EF4-FFF2-40B4-BE49-F238E27FC236}">
                  <a16:creationId xmlns:a16="http://schemas.microsoft.com/office/drawing/2014/main" id="{6C76678F-0ECF-7440-97D6-692B73A4BF13}"/>
                </a:ext>
              </a:extLst>
            </p:cNvPr>
            <p:cNvCxnSpPr>
              <a:cxnSpLocks/>
              <a:stCxn id="8" idx="3"/>
            </p:cNvCxnSpPr>
            <p:nvPr/>
          </p:nvCxnSpPr>
          <p:spPr>
            <a:xfrm flipV="1">
              <a:off x="3286743" y="3241375"/>
              <a:ext cx="370031" cy="307777"/>
            </a:xfrm>
            <a:prstGeom prst="bentConnector3">
              <a:avLst/>
            </a:prstGeom>
            <a:ln>
              <a:solidFill>
                <a:srgbClr val="B1132E"/>
              </a:solidFill>
            </a:ln>
          </p:spPr>
          <p:style>
            <a:lnRef idx="1">
              <a:schemeClr val="accent1"/>
            </a:lnRef>
            <a:fillRef idx="0">
              <a:schemeClr val="accent1"/>
            </a:fillRef>
            <a:effectRef idx="0">
              <a:schemeClr val="accent1"/>
            </a:effectRef>
            <a:fontRef idx="minor">
              <a:schemeClr val="tx1"/>
            </a:fontRef>
          </p:style>
        </p:cxnSp>
        <p:cxnSp>
          <p:nvCxnSpPr>
            <p:cNvPr id="13" name="Conector angular 12">
              <a:extLst>
                <a:ext uri="{FF2B5EF4-FFF2-40B4-BE49-F238E27FC236}">
                  <a16:creationId xmlns:a16="http://schemas.microsoft.com/office/drawing/2014/main" id="{C8EEC774-A09E-214A-B4A9-39F61A4B9428}"/>
                </a:ext>
              </a:extLst>
            </p:cNvPr>
            <p:cNvCxnSpPr>
              <a:cxnSpLocks/>
              <a:endCxn id="7" idx="1"/>
            </p:cNvCxnSpPr>
            <p:nvPr/>
          </p:nvCxnSpPr>
          <p:spPr>
            <a:xfrm flipV="1">
              <a:off x="5605272" y="2808568"/>
              <a:ext cx="379175" cy="223140"/>
            </a:xfrm>
            <a:prstGeom prst="bentConnector3">
              <a:avLst/>
            </a:prstGeom>
            <a:ln>
              <a:solidFill>
                <a:srgbClr val="FDC52C"/>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0170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3FAE1D91-D1D9-7E43-8DF7-E09ACB917110}"/>
              </a:ext>
            </a:extLst>
          </p:cNvPr>
          <p:cNvSpPr>
            <a:spLocks noGrp="1"/>
          </p:cNvSpPr>
          <p:nvPr>
            <p:ph type="title"/>
          </p:nvPr>
        </p:nvSpPr>
        <p:spPr>
          <a:xfrm>
            <a:off x="503250" y="2356158"/>
            <a:ext cx="8117048" cy="1193377"/>
          </a:xfrm>
        </p:spPr>
        <p:txBody>
          <a:bodyPr/>
          <a:lstStyle/>
          <a:p>
            <a:r>
              <a:rPr lang="es-ES" dirty="0"/>
              <a:t>¿POR QUÉ ES NECESARIO </a:t>
            </a:r>
            <a:br>
              <a:rPr lang="es-ES" dirty="0"/>
            </a:br>
            <a:r>
              <a:rPr lang="es-ES" dirty="0"/>
              <a:t>EL ESPAI BARÇA? </a:t>
            </a:r>
            <a:br>
              <a:rPr lang="es-ES" dirty="0"/>
            </a:br>
            <a:r>
              <a:rPr lang="es-ES" dirty="0"/>
              <a:t>¿POR QUÉ AHORA?</a:t>
            </a:r>
          </a:p>
        </p:txBody>
      </p:sp>
      <p:pic>
        <p:nvPicPr>
          <p:cNvPr id="3" name="Imagen 2" descr="Texto&#10;&#10;Descripción generada automáticamente con confianza baja">
            <a:extLst>
              <a:ext uri="{FF2B5EF4-FFF2-40B4-BE49-F238E27FC236}">
                <a16:creationId xmlns:a16="http://schemas.microsoft.com/office/drawing/2014/main" id="{FEFE7F21-CD96-4D49-88B0-EBB0911223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0212" y="1257598"/>
            <a:ext cx="2043124" cy="604202"/>
          </a:xfrm>
          <a:prstGeom prst="rect">
            <a:avLst/>
          </a:prstGeom>
        </p:spPr>
      </p:pic>
      <p:sp>
        <p:nvSpPr>
          <p:cNvPr id="8" name="Rectángulo 7">
            <a:extLst>
              <a:ext uri="{FF2B5EF4-FFF2-40B4-BE49-F238E27FC236}">
                <a16:creationId xmlns:a16="http://schemas.microsoft.com/office/drawing/2014/main" id="{B721B451-E500-7046-9706-1F287D129077}"/>
              </a:ext>
            </a:extLst>
          </p:cNvPr>
          <p:cNvSpPr/>
          <p:nvPr/>
        </p:nvSpPr>
        <p:spPr>
          <a:xfrm>
            <a:off x="0" y="436171"/>
            <a:ext cx="167833" cy="1701479"/>
          </a:xfrm>
          <a:prstGeom prst="rect">
            <a:avLst/>
          </a:prstGeom>
          <a:solidFill>
            <a:srgbClr val="FDC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Rectángulo 8">
            <a:extLst>
              <a:ext uri="{FF2B5EF4-FFF2-40B4-BE49-F238E27FC236}">
                <a16:creationId xmlns:a16="http://schemas.microsoft.com/office/drawing/2014/main" id="{466145BE-B058-5544-9DB8-3A46712EE2D3}"/>
              </a:ext>
            </a:extLst>
          </p:cNvPr>
          <p:cNvSpPr/>
          <p:nvPr/>
        </p:nvSpPr>
        <p:spPr>
          <a:xfrm>
            <a:off x="8976062" y="2293251"/>
            <a:ext cx="167833" cy="1701479"/>
          </a:xfrm>
          <a:prstGeom prst="rect">
            <a:avLst/>
          </a:prstGeom>
          <a:solidFill>
            <a:srgbClr val="CF12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8695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B287EFB6-4A14-5044-8A21-4F44C40AB167}"/>
              </a:ext>
            </a:extLst>
          </p:cNvPr>
          <p:cNvSpPr>
            <a:spLocks noGrp="1"/>
          </p:cNvSpPr>
          <p:nvPr>
            <p:ph type="body" sz="quarter" idx="10"/>
          </p:nvPr>
        </p:nvSpPr>
        <p:spPr>
          <a:xfrm>
            <a:off x="290384" y="3964723"/>
            <a:ext cx="8513805" cy="465961"/>
          </a:xfrm>
        </p:spPr>
        <p:txBody>
          <a:bodyPr/>
          <a:lstStyle/>
          <a:p>
            <a:r>
              <a:rPr lang="ca-ES" b="1" dirty="0" err="1"/>
              <a:t>Durante</a:t>
            </a:r>
            <a:r>
              <a:rPr lang="ca-ES" b="1" dirty="0"/>
              <a:t> este </a:t>
            </a:r>
            <a:r>
              <a:rPr lang="ca-ES" b="1" dirty="0" err="1"/>
              <a:t>período</a:t>
            </a:r>
            <a:r>
              <a:rPr lang="ca-ES" b="1" dirty="0"/>
              <a:t> el Club ha </a:t>
            </a:r>
            <a:r>
              <a:rPr lang="ca-ES" b="1" dirty="0" err="1"/>
              <a:t>invertido</a:t>
            </a:r>
            <a:r>
              <a:rPr lang="ca-ES" b="1" dirty="0"/>
              <a:t> y </a:t>
            </a:r>
            <a:r>
              <a:rPr lang="ca-ES" b="1" dirty="0" err="1"/>
              <a:t>comprometido</a:t>
            </a:r>
            <a:r>
              <a:rPr lang="ca-ES" b="1" dirty="0"/>
              <a:t> 145 M€ </a:t>
            </a:r>
            <a:br>
              <a:rPr lang="ca-ES" b="1" dirty="0"/>
            </a:br>
            <a:r>
              <a:rPr lang="ca-ES" b="1" dirty="0"/>
              <a:t>para </a:t>
            </a:r>
            <a:r>
              <a:rPr lang="ca-ES" b="1" dirty="0" err="1"/>
              <a:t>desarrollar</a:t>
            </a:r>
            <a:r>
              <a:rPr lang="ca-ES" b="1" dirty="0"/>
              <a:t> el 5% del </a:t>
            </a:r>
            <a:r>
              <a:rPr lang="ca-ES" b="1" dirty="0" err="1"/>
              <a:t>proyecto</a:t>
            </a:r>
            <a:endParaRPr lang="ca-ES" b="1" dirty="0"/>
          </a:p>
          <a:p>
            <a:endParaRPr lang="ca-ES" b="1" dirty="0"/>
          </a:p>
        </p:txBody>
      </p:sp>
      <p:sp>
        <p:nvSpPr>
          <p:cNvPr id="2" name="Título 1">
            <a:extLst>
              <a:ext uri="{FF2B5EF4-FFF2-40B4-BE49-F238E27FC236}">
                <a16:creationId xmlns:a16="http://schemas.microsoft.com/office/drawing/2014/main" id="{443B20F3-0FE8-F44E-B77C-8C453B5C5B3A}"/>
              </a:ext>
            </a:extLst>
          </p:cNvPr>
          <p:cNvSpPr>
            <a:spLocks noGrp="1"/>
          </p:cNvSpPr>
          <p:nvPr>
            <p:ph type="title"/>
          </p:nvPr>
        </p:nvSpPr>
        <p:spPr/>
        <p:txBody>
          <a:bodyPr/>
          <a:lstStyle/>
          <a:p>
            <a:r>
              <a:rPr lang="es-ES" dirty="0"/>
              <a:t>PORQUE YA ACUMULAMOS UN RETRASO </a:t>
            </a:r>
            <a:br>
              <a:rPr lang="es-ES" dirty="0"/>
            </a:br>
            <a:r>
              <a:rPr lang="es-ES" dirty="0"/>
              <a:t>DE MÁS DE QUINCE AÑOS</a:t>
            </a:r>
          </a:p>
        </p:txBody>
      </p:sp>
      <p:grpSp>
        <p:nvGrpSpPr>
          <p:cNvPr id="35" name="Grupo 34">
            <a:extLst>
              <a:ext uri="{FF2B5EF4-FFF2-40B4-BE49-F238E27FC236}">
                <a16:creationId xmlns:a16="http://schemas.microsoft.com/office/drawing/2014/main" id="{62DC1057-51FA-DA40-AB54-66ED39F5087B}"/>
              </a:ext>
            </a:extLst>
          </p:cNvPr>
          <p:cNvGrpSpPr/>
          <p:nvPr/>
        </p:nvGrpSpPr>
        <p:grpSpPr>
          <a:xfrm>
            <a:off x="344907" y="1179443"/>
            <a:ext cx="8583066" cy="2465061"/>
            <a:chOff x="344907" y="1179443"/>
            <a:chExt cx="8583066" cy="2465061"/>
          </a:xfrm>
        </p:grpSpPr>
        <p:grpSp>
          <p:nvGrpSpPr>
            <p:cNvPr id="5" name="Grupo 4">
              <a:extLst>
                <a:ext uri="{FF2B5EF4-FFF2-40B4-BE49-F238E27FC236}">
                  <a16:creationId xmlns:a16="http://schemas.microsoft.com/office/drawing/2014/main" id="{1EC61643-3041-9F4A-AE16-75AA7272BB7C}"/>
                </a:ext>
              </a:extLst>
            </p:cNvPr>
            <p:cNvGrpSpPr/>
            <p:nvPr/>
          </p:nvGrpSpPr>
          <p:grpSpPr>
            <a:xfrm>
              <a:off x="344907" y="1179443"/>
              <a:ext cx="1186873" cy="2465061"/>
              <a:chOff x="344907" y="1671373"/>
              <a:chExt cx="1186873" cy="2465061"/>
            </a:xfrm>
          </p:grpSpPr>
          <p:sp>
            <p:nvSpPr>
              <p:cNvPr id="6" name="Diagrama de flujo: conector 107">
                <a:extLst>
                  <a:ext uri="{FF2B5EF4-FFF2-40B4-BE49-F238E27FC236}">
                    <a16:creationId xmlns:a16="http://schemas.microsoft.com/office/drawing/2014/main" id="{C03A68E2-BA56-AC48-91C6-AC2C58DA9EB1}"/>
                  </a:ext>
                </a:extLst>
              </p:cNvPr>
              <p:cNvSpPr/>
              <p:nvPr/>
            </p:nvSpPr>
            <p:spPr>
              <a:xfrm>
                <a:off x="494749" y="3246279"/>
                <a:ext cx="890155" cy="890155"/>
              </a:xfrm>
              <a:prstGeom prst="flowChartConnector">
                <a:avLst/>
              </a:prstGeom>
              <a:solidFill>
                <a:srgbClr val="01387B">
                  <a:alpha val="90000"/>
                </a:srgbClr>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ca-ES" sz="1500" b="1">
                    <a:solidFill>
                      <a:schemeClr val="bg1"/>
                    </a:solidFill>
                    <a:latin typeface="FC BARCELONA" panose="00000500000000000000" pitchFamily="50" charset="0"/>
                  </a:rPr>
                  <a:t>2003</a:t>
                </a:r>
              </a:p>
            </p:txBody>
          </p:sp>
          <p:cxnSp>
            <p:nvCxnSpPr>
              <p:cNvPr id="7" name="Conector recto 6">
                <a:extLst>
                  <a:ext uri="{FF2B5EF4-FFF2-40B4-BE49-F238E27FC236}">
                    <a16:creationId xmlns:a16="http://schemas.microsoft.com/office/drawing/2014/main" id="{C29D7E15-763B-8C42-B676-1569587DB7BB}"/>
                  </a:ext>
                </a:extLst>
              </p:cNvPr>
              <p:cNvCxnSpPr>
                <a:cxnSpLocks/>
                <a:stCxn id="6" idx="0"/>
                <a:endCxn id="8" idx="2"/>
              </p:cNvCxnSpPr>
              <p:nvPr/>
            </p:nvCxnSpPr>
            <p:spPr>
              <a:xfrm flipH="1" flipV="1">
                <a:off x="938344" y="2694452"/>
                <a:ext cx="1483" cy="551827"/>
              </a:xfrm>
              <a:prstGeom prst="line">
                <a:avLst/>
              </a:prstGeom>
              <a:ln w="9525">
                <a:solidFill>
                  <a:srgbClr val="FFC000"/>
                </a:solidFill>
                <a:prstDash val="lgDash"/>
              </a:ln>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id="{73C2878E-7C29-7641-B54E-A693B193CE6D}"/>
                  </a:ext>
                </a:extLst>
              </p:cNvPr>
              <p:cNvSpPr txBox="1"/>
              <p:nvPr/>
            </p:nvSpPr>
            <p:spPr>
              <a:xfrm>
                <a:off x="344907" y="1671373"/>
                <a:ext cx="1186873" cy="1023079"/>
              </a:xfrm>
              <a:prstGeom prst="rect">
                <a:avLst/>
              </a:prstGeom>
              <a:no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s-ES"/>
                </a:defPPr>
                <a:lvl1pPr algn="ctr">
                  <a:defRPr sz="700" b="1">
                    <a:solidFill>
                      <a:schemeClr val="tx1"/>
                    </a:solidFill>
                    <a:latin typeface="FC BARCELONA" panose="00000500000000000000" pitchFamily="50"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ES" sz="1000" dirty="0">
                    <a:solidFill>
                      <a:schemeClr val="bg1"/>
                    </a:solidFill>
                  </a:rPr>
                  <a:t>La primera Junta </a:t>
                </a:r>
                <a:br>
                  <a:rPr lang="es-ES" sz="1000" dirty="0">
                    <a:solidFill>
                      <a:schemeClr val="bg1"/>
                    </a:solidFill>
                  </a:rPr>
                </a:br>
                <a:r>
                  <a:rPr lang="es-ES" sz="1000" dirty="0">
                    <a:solidFill>
                      <a:schemeClr val="bg1"/>
                    </a:solidFill>
                  </a:rPr>
                  <a:t>del presidente </a:t>
                </a:r>
                <a:br>
                  <a:rPr lang="es-ES" sz="1000" dirty="0">
                    <a:solidFill>
                      <a:schemeClr val="bg1"/>
                    </a:solidFill>
                  </a:rPr>
                </a:br>
                <a:r>
                  <a:rPr lang="es-ES" sz="1000" dirty="0">
                    <a:solidFill>
                      <a:schemeClr val="bg1"/>
                    </a:solidFill>
                  </a:rPr>
                  <a:t>Laporta propone remodelar el Camp Nou</a:t>
                </a:r>
                <a:endParaRPr lang="ca-ES" sz="1000" dirty="0">
                  <a:solidFill>
                    <a:schemeClr val="bg1"/>
                  </a:solidFill>
                </a:endParaRPr>
              </a:p>
            </p:txBody>
          </p:sp>
        </p:grpSp>
        <p:grpSp>
          <p:nvGrpSpPr>
            <p:cNvPr id="9" name="Grupo 8">
              <a:extLst>
                <a:ext uri="{FF2B5EF4-FFF2-40B4-BE49-F238E27FC236}">
                  <a16:creationId xmlns:a16="http://schemas.microsoft.com/office/drawing/2014/main" id="{771A9390-40F7-C74A-AFFE-669EBEC792F8}"/>
                </a:ext>
              </a:extLst>
            </p:cNvPr>
            <p:cNvGrpSpPr/>
            <p:nvPr/>
          </p:nvGrpSpPr>
          <p:grpSpPr>
            <a:xfrm>
              <a:off x="1414757" y="1186069"/>
              <a:ext cx="1524855" cy="2454902"/>
              <a:chOff x="1414757" y="1677999"/>
              <a:chExt cx="1524855" cy="2454902"/>
            </a:xfrm>
          </p:grpSpPr>
          <p:sp>
            <p:nvSpPr>
              <p:cNvPr id="10" name="Diagrama de flujo: conector 111">
                <a:extLst>
                  <a:ext uri="{FF2B5EF4-FFF2-40B4-BE49-F238E27FC236}">
                    <a16:creationId xmlns:a16="http://schemas.microsoft.com/office/drawing/2014/main" id="{051D7D34-7B6A-6B4D-8946-D00831D255AD}"/>
                  </a:ext>
                </a:extLst>
              </p:cNvPr>
              <p:cNvSpPr/>
              <p:nvPr/>
            </p:nvSpPr>
            <p:spPr>
              <a:xfrm>
                <a:off x="1904260" y="3242746"/>
                <a:ext cx="890155" cy="890155"/>
              </a:xfrm>
              <a:prstGeom prst="flowChartConnector">
                <a:avLst/>
              </a:prstGeom>
              <a:solidFill>
                <a:srgbClr val="01387B">
                  <a:alpha val="90000"/>
                </a:srgbClr>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ca-ES" sz="1500" b="1">
                    <a:solidFill>
                      <a:schemeClr val="bg1"/>
                    </a:solidFill>
                    <a:latin typeface="FC BARCELONA" panose="00000500000000000000" pitchFamily="50" charset="0"/>
                  </a:rPr>
                  <a:t>2007</a:t>
                </a:r>
              </a:p>
            </p:txBody>
          </p:sp>
          <p:cxnSp>
            <p:nvCxnSpPr>
              <p:cNvPr id="11" name="Conector recto 10">
                <a:extLst>
                  <a:ext uri="{FF2B5EF4-FFF2-40B4-BE49-F238E27FC236}">
                    <a16:creationId xmlns:a16="http://schemas.microsoft.com/office/drawing/2014/main" id="{EAF2E1DE-66F5-F441-B57F-724F8E8FD6B2}"/>
                  </a:ext>
                </a:extLst>
              </p:cNvPr>
              <p:cNvCxnSpPr>
                <a:cxnSpLocks/>
                <a:stCxn id="10" idx="0"/>
                <a:endCxn id="12" idx="2"/>
              </p:cNvCxnSpPr>
              <p:nvPr/>
            </p:nvCxnSpPr>
            <p:spPr>
              <a:xfrm flipH="1" flipV="1">
                <a:off x="2346176" y="2694452"/>
                <a:ext cx="3162" cy="548294"/>
              </a:xfrm>
              <a:prstGeom prst="line">
                <a:avLst/>
              </a:prstGeom>
              <a:ln w="9525">
                <a:solidFill>
                  <a:srgbClr val="FFC000"/>
                </a:solidFill>
                <a:prstDash val="lgDash"/>
              </a:ln>
            </p:spPr>
            <p:style>
              <a:lnRef idx="2">
                <a:schemeClr val="accent1"/>
              </a:lnRef>
              <a:fillRef idx="0">
                <a:schemeClr val="accent1"/>
              </a:fillRef>
              <a:effectRef idx="1">
                <a:schemeClr val="accent1"/>
              </a:effectRef>
              <a:fontRef idx="minor">
                <a:schemeClr val="tx1"/>
              </a:fontRef>
            </p:style>
          </p:cxnSp>
          <p:sp>
            <p:nvSpPr>
              <p:cNvPr id="12" name="CuadroTexto 11">
                <a:extLst>
                  <a:ext uri="{FF2B5EF4-FFF2-40B4-BE49-F238E27FC236}">
                    <a16:creationId xmlns:a16="http://schemas.microsoft.com/office/drawing/2014/main" id="{5C9B50A1-ACC2-9E4D-8C81-E8C131620FF2}"/>
                  </a:ext>
                </a:extLst>
              </p:cNvPr>
              <p:cNvSpPr txBox="1"/>
              <p:nvPr/>
            </p:nvSpPr>
            <p:spPr>
              <a:xfrm>
                <a:off x="1752739" y="1677999"/>
                <a:ext cx="1186873" cy="1016453"/>
              </a:xfrm>
              <a:prstGeom prst="rect">
                <a:avLst/>
              </a:prstGeom>
              <a:no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s-ES"/>
                </a:defPPr>
                <a:lvl1pPr algn="ctr">
                  <a:defRPr sz="700" b="1">
                    <a:solidFill>
                      <a:schemeClr val="tx1"/>
                    </a:solidFill>
                    <a:latin typeface="FC BARCELONA" panose="00000500000000000000" pitchFamily="50"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ca-ES" sz="1000" dirty="0">
                    <a:solidFill>
                      <a:schemeClr val="bg1"/>
                    </a:solidFill>
                  </a:rPr>
                  <a:t>La Junta </a:t>
                </a:r>
                <a:r>
                  <a:rPr lang="ca-ES" sz="1000" dirty="0" err="1">
                    <a:solidFill>
                      <a:schemeClr val="bg1"/>
                    </a:solidFill>
                  </a:rPr>
                  <a:t>aprueba</a:t>
                </a:r>
                <a:r>
                  <a:rPr lang="ca-ES" sz="1000" dirty="0">
                    <a:solidFill>
                      <a:schemeClr val="bg1"/>
                    </a:solidFill>
                  </a:rPr>
                  <a:t> el </a:t>
                </a:r>
                <a:r>
                  <a:rPr lang="ca-ES" sz="1000" dirty="0" err="1">
                    <a:solidFill>
                      <a:schemeClr val="bg1"/>
                    </a:solidFill>
                  </a:rPr>
                  <a:t>proyecto</a:t>
                </a:r>
                <a:r>
                  <a:rPr lang="ca-ES" sz="1000" dirty="0">
                    <a:solidFill>
                      <a:schemeClr val="bg1"/>
                    </a:solidFill>
                  </a:rPr>
                  <a:t> de </a:t>
                </a:r>
                <a:r>
                  <a:rPr lang="ca-ES" sz="1000" dirty="0" err="1">
                    <a:solidFill>
                      <a:schemeClr val="bg1"/>
                    </a:solidFill>
                  </a:rPr>
                  <a:t>Norman</a:t>
                </a:r>
                <a:r>
                  <a:rPr lang="ca-ES" sz="1000" dirty="0">
                    <a:solidFill>
                      <a:schemeClr val="bg1"/>
                    </a:solidFill>
                  </a:rPr>
                  <a:t> Foster</a:t>
                </a:r>
              </a:p>
            </p:txBody>
          </p:sp>
          <p:sp>
            <p:nvSpPr>
              <p:cNvPr id="13" name="Flecha: a la derecha 4">
                <a:extLst>
                  <a:ext uri="{FF2B5EF4-FFF2-40B4-BE49-F238E27FC236}">
                    <a16:creationId xmlns:a16="http://schemas.microsoft.com/office/drawing/2014/main" id="{3EE6FFF2-1F4D-D643-BFFB-13BC57579F47}"/>
                  </a:ext>
                </a:extLst>
              </p:cNvPr>
              <p:cNvSpPr/>
              <p:nvPr/>
            </p:nvSpPr>
            <p:spPr>
              <a:xfrm>
                <a:off x="1414757" y="3590576"/>
                <a:ext cx="473657" cy="210702"/>
              </a:xfrm>
              <a:prstGeom prst="rightArrow">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grpSp>
        <p:grpSp>
          <p:nvGrpSpPr>
            <p:cNvPr id="14" name="Grupo 13">
              <a:extLst>
                <a:ext uri="{FF2B5EF4-FFF2-40B4-BE49-F238E27FC236}">
                  <a16:creationId xmlns:a16="http://schemas.microsoft.com/office/drawing/2014/main" id="{821ACFBA-F609-044C-B83A-B3715107811D}"/>
                </a:ext>
              </a:extLst>
            </p:cNvPr>
            <p:cNvGrpSpPr/>
            <p:nvPr/>
          </p:nvGrpSpPr>
          <p:grpSpPr>
            <a:xfrm>
              <a:off x="2816275" y="1192696"/>
              <a:ext cx="1539604" cy="2448275"/>
              <a:chOff x="2816275" y="1684626"/>
              <a:chExt cx="1539604" cy="2448275"/>
            </a:xfrm>
          </p:grpSpPr>
          <p:sp>
            <p:nvSpPr>
              <p:cNvPr id="15" name="Diagrama de flujo: conector 115">
                <a:extLst>
                  <a:ext uri="{FF2B5EF4-FFF2-40B4-BE49-F238E27FC236}">
                    <a16:creationId xmlns:a16="http://schemas.microsoft.com/office/drawing/2014/main" id="{F90C25A9-DD5A-E94B-94CA-4FD2022FA400}"/>
                  </a:ext>
                </a:extLst>
              </p:cNvPr>
              <p:cNvSpPr/>
              <p:nvPr/>
            </p:nvSpPr>
            <p:spPr>
              <a:xfrm>
                <a:off x="3313769" y="3242746"/>
                <a:ext cx="890155" cy="890155"/>
              </a:xfrm>
              <a:prstGeom prst="flowChartConnector">
                <a:avLst/>
              </a:prstGeom>
              <a:solidFill>
                <a:srgbClr val="01387B">
                  <a:alpha val="90000"/>
                </a:srgbClr>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ca-ES" sz="1500" b="1">
                    <a:solidFill>
                      <a:schemeClr val="bg1"/>
                    </a:solidFill>
                    <a:latin typeface="FC BARCELONA" panose="00000500000000000000" pitchFamily="50" charset="0"/>
                  </a:rPr>
                  <a:t>2010</a:t>
                </a:r>
              </a:p>
            </p:txBody>
          </p:sp>
          <p:cxnSp>
            <p:nvCxnSpPr>
              <p:cNvPr id="16" name="Conector recto 15">
                <a:extLst>
                  <a:ext uri="{FF2B5EF4-FFF2-40B4-BE49-F238E27FC236}">
                    <a16:creationId xmlns:a16="http://schemas.microsoft.com/office/drawing/2014/main" id="{150B3C75-BBF0-2D4D-ABCC-909711CA1B54}"/>
                  </a:ext>
                </a:extLst>
              </p:cNvPr>
              <p:cNvCxnSpPr>
                <a:cxnSpLocks/>
                <a:stCxn id="15" idx="0"/>
                <a:endCxn id="17" idx="2"/>
              </p:cNvCxnSpPr>
              <p:nvPr/>
            </p:nvCxnSpPr>
            <p:spPr>
              <a:xfrm flipV="1">
                <a:off x="3758847" y="2694452"/>
                <a:ext cx="3596" cy="548294"/>
              </a:xfrm>
              <a:prstGeom prst="line">
                <a:avLst/>
              </a:prstGeom>
              <a:ln w="9525">
                <a:solidFill>
                  <a:srgbClr val="FFC000"/>
                </a:solidFill>
                <a:prstDash val="lgDash"/>
              </a:ln>
            </p:spPr>
            <p:style>
              <a:lnRef idx="2">
                <a:schemeClr val="accent1"/>
              </a:lnRef>
              <a:fillRef idx="0">
                <a:schemeClr val="accent1"/>
              </a:fillRef>
              <a:effectRef idx="1">
                <a:schemeClr val="accent1"/>
              </a:effectRef>
              <a:fontRef idx="minor">
                <a:schemeClr val="tx1"/>
              </a:fontRef>
            </p:style>
          </p:cxnSp>
          <p:sp>
            <p:nvSpPr>
              <p:cNvPr id="17" name="CuadroTexto 16">
                <a:extLst>
                  <a:ext uri="{FF2B5EF4-FFF2-40B4-BE49-F238E27FC236}">
                    <a16:creationId xmlns:a16="http://schemas.microsoft.com/office/drawing/2014/main" id="{FA2A3467-069A-8248-810D-EB3A9DA0B853}"/>
                  </a:ext>
                </a:extLst>
              </p:cNvPr>
              <p:cNvSpPr txBox="1"/>
              <p:nvPr/>
            </p:nvSpPr>
            <p:spPr>
              <a:xfrm>
                <a:off x="3169006" y="1684626"/>
                <a:ext cx="1186873" cy="1009826"/>
              </a:xfrm>
              <a:prstGeom prst="rect">
                <a:avLst/>
              </a:prstGeom>
              <a:no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s-ES"/>
                </a:defPPr>
                <a:lvl1pPr algn="ctr">
                  <a:defRPr sz="700" b="1">
                    <a:solidFill>
                      <a:schemeClr val="tx1"/>
                    </a:solidFill>
                    <a:latin typeface="FC BARCELONA" panose="00000500000000000000" pitchFamily="50"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ca-ES" sz="1000" dirty="0">
                    <a:solidFill>
                      <a:schemeClr val="bg1"/>
                    </a:solidFill>
                  </a:rPr>
                  <a:t>La </a:t>
                </a:r>
                <a:r>
                  <a:rPr lang="ca-ES" sz="1000" dirty="0" err="1">
                    <a:solidFill>
                      <a:schemeClr val="bg1"/>
                    </a:solidFill>
                  </a:rPr>
                  <a:t>nueva</a:t>
                </a:r>
                <a:r>
                  <a:rPr lang="ca-ES" sz="1000" dirty="0">
                    <a:solidFill>
                      <a:schemeClr val="bg1"/>
                    </a:solidFill>
                  </a:rPr>
                  <a:t> Junta (presidida por Sandro Rosell) abandona el </a:t>
                </a:r>
                <a:br>
                  <a:rPr lang="ca-ES" sz="1000" dirty="0">
                    <a:solidFill>
                      <a:schemeClr val="bg1"/>
                    </a:solidFill>
                  </a:rPr>
                </a:br>
                <a:r>
                  <a:rPr lang="ca-ES" sz="1000" dirty="0" err="1">
                    <a:solidFill>
                      <a:schemeClr val="bg1"/>
                    </a:solidFill>
                  </a:rPr>
                  <a:t>proyecto</a:t>
                </a:r>
                <a:endParaRPr lang="ca-ES" sz="1000" dirty="0">
                  <a:solidFill>
                    <a:schemeClr val="bg1"/>
                  </a:solidFill>
                </a:endParaRPr>
              </a:p>
            </p:txBody>
          </p:sp>
          <p:sp>
            <p:nvSpPr>
              <p:cNvPr id="18" name="Flecha: a la derecha 131">
                <a:extLst>
                  <a:ext uri="{FF2B5EF4-FFF2-40B4-BE49-F238E27FC236}">
                    <a16:creationId xmlns:a16="http://schemas.microsoft.com/office/drawing/2014/main" id="{DC795348-DB32-614B-BBA6-7D3FB62B7C29}"/>
                  </a:ext>
                </a:extLst>
              </p:cNvPr>
              <p:cNvSpPr/>
              <p:nvPr/>
            </p:nvSpPr>
            <p:spPr>
              <a:xfrm>
                <a:off x="2816275" y="3582472"/>
                <a:ext cx="473657" cy="210702"/>
              </a:xfrm>
              <a:prstGeom prst="rightArrow">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grpSp>
        <p:grpSp>
          <p:nvGrpSpPr>
            <p:cNvPr id="19" name="Grupo 18">
              <a:extLst>
                <a:ext uri="{FF2B5EF4-FFF2-40B4-BE49-F238E27FC236}">
                  <a16:creationId xmlns:a16="http://schemas.microsoft.com/office/drawing/2014/main" id="{CB16D16C-A514-2A4E-9879-E25251BC5782}"/>
                </a:ext>
              </a:extLst>
            </p:cNvPr>
            <p:cNvGrpSpPr/>
            <p:nvPr/>
          </p:nvGrpSpPr>
          <p:grpSpPr>
            <a:xfrm>
              <a:off x="4227761" y="1199322"/>
              <a:ext cx="1534033" cy="2441649"/>
              <a:chOff x="4227761" y="1691252"/>
              <a:chExt cx="1534033" cy="2441649"/>
            </a:xfrm>
          </p:grpSpPr>
          <p:sp>
            <p:nvSpPr>
              <p:cNvPr id="20" name="Diagrama de flujo: conector 119">
                <a:extLst>
                  <a:ext uri="{FF2B5EF4-FFF2-40B4-BE49-F238E27FC236}">
                    <a16:creationId xmlns:a16="http://schemas.microsoft.com/office/drawing/2014/main" id="{3C12DD71-C398-1541-A2B8-602F43822F42}"/>
                  </a:ext>
                </a:extLst>
              </p:cNvPr>
              <p:cNvSpPr/>
              <p:nvPr/>
            </p:nvSpPr>
            <p:spPr>
              <a:xfrm>
                <a:off x="4723280" y="3242746"/>
                <a:ext cx="890155" cy="890155"/>
              </a:xfrm>
              <a:prstGeom prst="flowChartConnector">
                <a:avLst/>
              </a:prstGeom>
              <a:solidFill>
                <a:srgbClr val="01387B">
                  <a:alpha val="90000"/>
                </a:srgbClr>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ca-ES" sz="1500" b="1">
                    <a:solidFill>
                      <a:schemeClr val="bg1"/>
                    </a:solidFill>
                    <a:latin typeface="FC BARCELONA" panose="00000500000000000000" pitchFamily="50" charset="0"/>
                  </a:rPr>
                  <a:t>2014</a:t>
                </a:r>
              </a:p>
            </p:txBody>
          </p:sp>
          <p:cxnSp>
            <p:nvCxnSpPr>
              <p:cNvPr id="21" name="Conector recto 20">
                <a:extLst>
                  <a:ext uri="{FF2B5EF4-FFF2-40B4-BE49-F238E27FC236}">
                    <a16:creationId xmlns:a16="http://schemas.microsoft.com/office/drawing/2014/main" id="{765C7209-B08E-734A-8513-52BE78E2C704}"/>
                  </a:ext>
                </a:extLst>
              </p:cNvPr>
              <p:cNvCxnSpPr>
                <a:cxnSpLocks/>
                <a:stCxn id="20" idx="0"/>
                <a:endCxn id="22" idx="2"/>
              </p:cNvCxnSpPr>
              <p:nvPr/>
            </p:nvCxnSpPr>
            <p:spPr>
              <a:xfrm flipV="1">
                <a:off x="5168358" y="2690822"/>
                <a:ext cx="0" cy="551924"/>
              </a:xfrm>
              <a:prstGeom prst="line">
                <a:avLst/>
              </a:prstGeom>
              <a:ln w="9525">
                <a:solidFill>
                  <a:srgbClr val="FFC000"/>
                </a:solidFill>
                <a:prstDash val="lgDash"/>
              </a:ln>
            </p:spPr>
            <p:style>
              <a:lnRef idx="2">
                <a:schemeClr val="accent1"/>
              </a:lnRef>
              <a:fillRef idx="0">
                <a:schemeClr val="accent1"/>
              </a:fillRef>
              <a:effectRef idx="1">
                <a:schemeClr val="accent1"/>
              </a:effectRef>
              <a:fontRef idx="minor">
                <a:schemeClr val="tx1"/>
              </a:fontRef>
            </p:style>
          </p:cxnSp>
          <p:sp>
            <p:nvSpPr>
              <p:cNvPr id="22" name="CuadroTexto 21">
                <a:extLst>
                  <a:ext uri="{FF2B5EF4-FFF2-40B4-BE49-F238E27FC236}">
                    <a16:creationId xmlns:a16="http://schemas.microsoft.com/office/drawing/2014/main" id="{398523F8-0817-E948-8540-BC2AE2D6C7CF}"/>
                  </a:ext>
                </a:extLst>
              </p:cNvPr>
              <p:cNvSpPr txBox="1"/>
              <p:nvPr/>
            </p:nvSpPr>
            <p:spPr>
              <a:xfrm>
                <a:off x="4574921" y="1691252"/>
                <a:ext cx="1186873" cy="999570"/>
              </a:xfrm>
              <a:prstGeom prst="rect">
                <a:avLst/>
              </a:prstGeom>
              <a:no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s-ES"/>
                </a:defPPr>
                <a:lvl1pPr algn="ctr">
                  <a:defRPr sz="700" b="1">
                    <a:solidFill>
                      <a:schemeClr val="tx1"/>
                    </a:solidFill>
                    <a:latin typeface="FC BARCELONA" panose="00000500000000000000" pitchFamily="50"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ca-ES" sz="1000" dirty="0">
                    <a:solidFill>
                      <a:schemeClr val="bg1"/>
                    </a:solidFill>
                  </a:rPr>
                  <a:t>Se </a:t>
                </a:r>
                <a:r>
                  <a:rPr lang="ca-ES" sz="1000" dirty="0" err="1">
                    <a:solidFill>
                      <a:schemeClr val="bg1"/>
                    </a:solidFill>
                  </a:rPr>
                  <a:t>aprueba</a:t>
                </a:r>
                <a:r>
                  <a:rPr lang="ca-ES" sz="1000" dirty="0">
                    <a:solidFill>
                      <a:schemeClr val="bg1"/>
                    </a:solidFill>
                  </a:rPr>
                  <a:t> en </a:t>
                </a:r>
                <a:r>
                  <a:rPr lang="ca-ES" sz="1000" dirty="0" err="1">
                    <a:solidFill>
                      <a:schemeClr val="bg1"/>
                    </a:solidFill>
                  </a:rPr>
                  <a:t>Referéndum</a:t>
                </a:r>
                <a:r>
                  <a:rPr lang="ca-ES" sz="1000" dirty="0">
                    <a:solidFill>
                      <a:schemeClr val="bg1"/>
                    </a:solidFill>
                  </a:rPr>
                  <a:t> </a:t>
                </a:r>
                <a:br>
                  <a:rPr lang="ca-ES" sz="1000" dirty="0">
                    <a:solidFill>
                      <a:schemeClr val="bg1"/>
                    </a:solidFill>
                  </a:rPr>
                </a:br>
                <a:r>
                  <a:rPr lang="ca-ES" sz="1000" dirty="0">
                    <a:solidFill>
                      <a:schemeClr val="bg1"/>
                    </a:solidFill>
                  </a:rPr>
                  <a:t>el Espai Barça</a:t>
                </a:r>
              </a:p>
            </p:txBody>
          </p:sp>
          <p:sp>
            <p:nvSpPr>
              <p:cNvPr id="23" name="Flecha: a la derecha 132">
                <a:extLst>
                  <a:ext uri="{FF2B5EF4-FFF2-40B4-BE49-F238E27FC236}">
                    <a16:creationId xmlns:a16="http://schemas.microsoft.com/office/drawing/2014/main" id="{BBEB994D-A014-0A43-A96B-3A144148CAEB}"/>
                  </a:ext>
                </a:extLst>
              </p:cNvPr>
              <p:cNvSpPr/>
              <p:nvPr/>
            </p:nvSpPr>
            <p:spPr>
              <a:xfrm>
                <a:off x="4227761" y="3590576"/>
                <a:ext cx="473657" cy="210702"/>
              </a:xfrm>
              <a:prstGeom prst="rightArrow">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grpSp>
        <p:grpSp>
          <p:nvGrpSpPr>
            <p:cNvPr id="24" name="Grupo 23">
              <a:extLst>
                <a:ext uri="{FF2B5EF4-FFF2-40B4-BE49-F238E27FC236}">
                  <a16:creationId xmlns:a16="http://schemas.microsoft.com/office/drawing/2014/main" id="{802BC46A-FEF4-3E4A-9F3E-74F0FC9E9CC7}"/>
                </a:ext>
              </a:extLst>
            </p:cNvPr>
            <p:cNvGrpSpPr/>
            <p:nvPr/>
          </p:nvGrpSpPr>
          <p:grpSpPr>
            <a:xfrm>
              <a:off x="5635295" y="1199322"/>
              <a:ext cx="1536007" cy="2441649"/>
              <a:chOff x="5635295" y="1691252"/>
              <a:chExt cx="1536007" cy="2441649"/>
            </a:xfrm>
          </p:grpSpPr>
          <p:sp>
            <p:nvSpPr>
              <p:cNvPr id="25" name="Diagrama de flujo: conector 123">
                <a:extLst>
                  <a:ext uri="{FF2B5EF4-FFF2-40B4-BE49-F238E27FC236}">
                    <a16:creationId xmlns:a16="http://schemas.microsoft.com/office/drawing/2014/main" id="{5552B1EB-FD7C-AB4A-B1B8-D086D4D1AE2C}"/>
                  </a:ext>
                </a:extLst>
              </p:cNvPr>
              <p:cNvSpPr/>
              <p:nvPr/>
            </p:nvSpPr>
            <p:spPr>
              <a:xfrm>
                <a:off x="6132789" y="3242746"/>
                <a:ext cx="890155" cy="890155"/>
              </a:xfrm>
              <a:prstGeom prst="flowChartConnector">
                <a:avLst/>
              </a:prstGeom>
              <a:solidFill>
                <a:srgbClr val="01387B">
                  <a:alpha val="90000"/>
                </a:srgbClr>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ca-ES" sz="1500" b="1">
                    <a:solidFill>
                      <a:schemeClr val="bg1"/>
                    </a:solidFill>
                    <a:latin typeface="FC BARCELONA" panose="00000500000000000000" pitchFamily="50" charset="0"/>
                  </a:rPr>
                  <a:t>2016</a:t>
                </a:r>
              </a:p>
            </p:txBody>
          </p:sp>
          <p:cxnSp>
            <p:nvCxnSpPr>
              <p:cNvPr id="26" name="Conector recto 25">
                <a:extLst>
                  <a:ext uri="{FF2B5EF4-FFF2-40B4-BE49-F238E27FC236}">
                    <a16:creationId xmlns:a16="http://schemas.microsoft.com/office/drawing/2014/main" id="{0B2C4971-60EB-5943-A575-B4433D39998A}"/>
                  </a:ext>
                </a:extLst>
              </p:cNvPr>
              <p:cNvCxnSpPr>
                <a:cxnSpLocks/>
                <a:stCxn id="25" idx="0"/>
                <a:endCxn id="27" idx="2"/>
              </p:cNvCxnSpPr>
              <p:nvPr/>
            </p:nvCxnSpPr>
            <p:spPr>
              <a:xfrm flipH="1" flipV="1">
                <a:off x="6577866" y="2690822"/>
                <a:ext cx="1" cy="551924"/>
              </a:xfrm>
              <a:prstGeom prst="line">
                <a:avLst/>
              </a:prstGeom>
              <a:ln w="9525">
                <a:solidFill>
                  <a:srgbClr val="FFC000"/>
                </a:solidFill>
                <a:prstDash val="lgDash"/>
              </a:ln>
            </p:spPr>
            <p:style>
              <a:lnRef idx="2">
                <a:schemeClr val="accent1"/>
              </a:lnRef>
              <a:fillRef idx="0">
                <a:schemeClr val="accent1"/>
              </a:fillRef>
              <a:effectRef idx="1">
                <a:schemeClr val="accent1"/>
              </a:effectRef>
              <a:fontRef idx="minor">
                <a:schemeClr val="tx1"/>
              </a:fontRef>
            </p:style>
          </p:cxnSp>
          <p:sp>
            <p:nvSpPr>
              <p:cNvPr id="27" name="CuadroTexto 26">
                <a:extLst>
                  <a:ext uri="{FF2B5EF4-FFF2-40B4-BE49-F238E27FC236}">
                    <a16:creationId xmlns:a16="http://schemas.microsoft.com/office/drawing/2014/main" id="{87EAC7B5-7B97-3940-873A-82C6CFCF0F99}"/>
                  </a:ext>
                </a:extLst>
              </p:cNvPr>
              <p:cNvSpPr txBox="1"/>
              <p:nvPr/>
            </p:nvSpPr>
            <p:spPr>
              <a:xfrm>
                <a:off x="5984429" y="1691252"/>
                <a:ext cx="1186873" cy="999570"/>
              </a:xfrm>
              <a:prstGeom prst="rect">
                <a:avLst/>
              </a:prstGeom>
              <a:no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s-ES"/>
                </a:defPPr>
                <a:lvl1pPr algn="ctr">
                  <a:defRPr sz="700" b="1">
                    <a:solidFill>
                      <a:schemeClr val="tx1"/>
                    </a:solidFill>
                    <a:latin typeface="FC BARCELONA" panose="00000500000000000000" pitchFamily="50"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ca-ES" sz="1000" dirty="0">
                    <a:solidFill>
                      <a:schemeClr val="bg1"/>
                    </a:solidFill>
                  </a:rPr>
                  <a:t>NIKKEN gana el Concurso para el </a:t>
                </a:r>
                <a:r>
                  <a:rPr lang="ca-ES" sz="1000" dirty="0" err="1">
                    <a:solidFill>
                      <a:schemeClr val="bg1"/>
                    </a:solidFill>
                  </a:rPr>
                  <a:t>diseño</a:t>
                </a:r>
                <a:r>
                  <a:rPr lang="ca-ES" sz="1000" dirty="0">
                    <a:solidFill>
                      <a:schemeClr val="bg1"/>
                    </a:solidFill>
                  </a:rPr>
                  <a:t> del Estadi</a:t>
                </a:r>
              </a:p>
            </p:txBody>
          </p:sp>
          <p:sp>
            <p:nvSpPr>
              <p:cNvPr id="28" name="Flecha: a la derecha 133">
                <a:extLst>
                  <a:ext uri="{FF2B5EF4-FFF2-40B4-BE49-F238E27FC236}">
                    <a16:creationId xmlns:a16="http://schemas.microsoft.com/office/drawing/2014/main" id="{F9132590-9A35-4C49-ABD5-1AE7A1FECD0E}"/>
                  </a:ext>
                </a:extLst>
              </p:cNvPr>
              <p:cNvSpPr/>
              <p:nvPr/>
            </p:nvSpPr>
            <p:spPr>
              <a:xfrm>
                <a:off x="5635295" y="3582472"/>
                <a:ext cx="473657" cy="210702"/>
              </a:xfrm>
              <a:prstGeom prst="rightArrow">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grpSp>
        <p:grpSp>
          <p:nvGrpSpPr>
            <p:cNvPr id="29" name="Grupo 28">
              <a:extLst>
                <a:ext uri="{FF2B5EF4-FFF2-40B4-BE49-F238E27FC236}">
                  <a16:creationId xmlns:a16="http://schemas.microsoft.com/office/drawing/2014/main" id="{4C8CE03A-44E2-7546-85B5-53A5F06C6D74}"/>
                </a:ext>
              </a:extLst>
            </p:cNvPr>
            <p:cNvGrpSpPr/>
            <p:nvPr/>
          </p:nvGrpSpPr>
          <p:grpSpPr>
            <a:xfrm>
              <a:off x="7052796" y="1205948"/>
              <a:ext cx="1875177" cy="2435023"/>
              <a:chOff x="7052796" y="1697878"/>
              <a:chExt cx="1875177" cy="2435023"/>
            </a:xfrm>
          </p:grpSpPr>
          <p:sp>
            <p:nvSpPr>
              <p:cNvPr id="30" name="Diagrama de flujo: conector 127">
                <a:extLst>
                  <a:ext uri="{FF2B5EF4-FFF2-40B4-BE49-F238E27FC236}">
                    <a16:creationId xmlns:a16="http://schemas.microsoft.com/office/drawing/2014/main" id="{4E347F8B-F798-EB42-940E-124D9E5277AE}"/>
                  </a:ext>
                </a:extLst>
              </p:cNvPr>
              <p:cNvSpPr/>
              <p:nvPr/>
            </p:nvSpPr>
            <p:spPr>
              <a:xfrm>
                <a:off x="7542298" y="3242746"/>
                <a:ext cx="890155" cy="890155"/>
              </a:xfrm>
              <a:prstGeom prst="flowChartConnector">
                <a:avLst/>
              </a:prstGeom>
              <a:solidFill>
                <a:srgbClr val="01387B">
                  <a:alpha val="90000"/>
                </a:srgbClr>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200"/>
                  </a:lnSpc>
                </a:pPr>
                <a:r>
                  <a:rPr lang="ca-ES" sz="1500" b="1" dirty="0">
                    <a:solidFill>
                      <a:schemeClr val="bg1"/>
                    </a:solidFill>
                    <a:latin typeface="FC BARCELONA" panose="00000500000000000000" pitchFamily="50" charset="0"/>
                  </a:rPr>
                  <a:t>2017</a:t>
                </a:r>
              </a:p>
              <a:p>
                <a:pPr algn="ctr">
                  <a:lnSpc>
                    <a:spcPts val="1200"/>
                  </a:lnSpc>
                </a:pPr>
                <a:r>
                  <a:rPr lang="ca-ES" sz="1500" b="1" dirty="0">
                    <a:solidFill>
                      <a:schemeClr val="bg1"/>
                    </a:solidFill>
                    <a:latin typeface="FC BARCELONA" panose="00000500000000000000" pitchFamily="50" charset="0"/>
                  </a:rPr>
                  <a:t> – </a:t>
                </a:r>
              </a:p>
              <a:p>
                <a:pPr algn="ctr">
                  <a:lnSpc>
                    <a:spcPts val="1200"/>
                  </a:lnSpc>
                </a:pPr>
                <a:r>
                  <a:rPr lang="ca-ES" sz="1500" b="1" dirty="0">
                    <a:solidFill>
                      <a:schemeClr val="bg1"/>
                    </a:solidFill>
                    <a:latin typeface="FC BARCELONA" panose="00000500000000000000" pitchFamily="50" charset="0"/>
                  </a:rPr>
                  <a:t>2018</a:t>
                </a:r>
              </a:p>
            </p:txBody>
          </p:sp>
          <p:cxnSp>
            <p:nvCxnSpPr>
              <p:cNvPr id="31" name="Conector recto 30">
                <a:extLst>
                  <a:ext uri="{FF2B5EF4-FFF2-40B4-BE49-F238E27FC236}">
                    <a16:creationId xmlns:a16="http://schemas.microsoft.com/office/drawing/2014/main" id="{EE5DA2F4-1F31-6F4D-BD57-F4F3192876B5}"/>
                  </a:ext>
                </a:extLst>
              </p:cNvPr>
              <p:cNvCxnSpPr>
                <a:cxnSpLocks/>
                <a:stCxn id="30" idx="0"/>
                <a:endCxn id="32" idx="2"/>
              </p:cNvCxnSpPr>
              <p:nvPr/>
            </p:nvCxnSpPr>
            <p:spPr>
              <a:xfrm flipV="1">
                <a:off x="7987376" y="2690822"/>
                <a:ext cx="3162" cy="551924"/>
              </a:xfrm>
              <a:prstGeom prst="line">
                <a:avLst/>
              </a:prstGeom>
              <a:ln w="9525">
                <a:solidFill>
                  <a:srgbClr val="FFC000"/>
                </a:solidFill>
                <a:prstDash val="lgDash"/>
              </a:ln>
            </p:spPr>
            <p:style>
              <a:lnRef idx="2">
                <a:schemeClr val="accent1"/>
              </a:lnRef>
              <a:fillRef idx="0">
                <a:schemeClr val="accent1"/>
              </a:fillRef>
              <a:effectRef idx="1">
                <a:schemeClr val="accent1"/>
              </a:effectRef>
              <a:fontRef idx="minor">
                <a:schemeClr val="tx1"/>
              </a:fontRef>
            </p:style>
          </p:cxnSp>
          <p:sp>
            <p:nvSpPr>
              <p:cNvPr id="32" name="CuadroTexto 31">
                <a:extLst>
                  <a:ext uri="{FF2B5EF4-FFF2-40B4-BE49-F238E27FC236}">
                    <a16:creationId xmlns:a16="http://schemas.microsoft.com/office/drawing/2014/main" id="{EF838D84-921C-D843-B65E-CCEF23BD042C}"/>
                  </a:ext>
                </a:extLst>
              </p:cNvPr>
              <p:cNvSpPr txBox="1"/>
              <p:nvPr/>
            </p:nvSpPr>
            <p:spPr>
              <a:xfrm>
                <a:off x="7397101" y="1697878"/>
                <a:ext cx="1186874" cy="992944"/>
              </a:xfrm>
              <a:prstGeom prst="rect">
                <a:avLst/>
              </a:prstGeom>
              <a:no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s-ES"/>
                </a:defPPr>
                <a:lvl1pPr algn="ctr">
                  <a:defRPr sz="700" b="1">
                    <a:solidFill>
                      <a:schemeClr val="tx1"/>
                    </a:solidFill>
                    <a:latin typeface="FC BARCELONA" panose="00000500000000000000" pitchFamily="50"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ca-ES" sz="1000" dirty="0" err="1">
                    <a:solidFill>
                      <a:schemeClr val="bg1"/>
                    </a:solidFill>
                  </a:rPr>
                  <a:t>Ayuntamiento</a:t>
                </a:r>
                <a:r>
                  <a:rPr lang="ca-ES" sz="1000" dirty="0">
                    <a:solidFill>
                      <a:schemeClr val="bg1"/>
                    </a:solidFill>
                  </a:rPr>
                  <a:t> y Generalitat </a:t>
                </a:r>
                <a:r>
                  <a:rPr lang="ca-ES" sz="1000" dirty="0" err="1">
                    <a:solidFill>
                      <a:schemeClr val="bg1"/>
                    </a:solidFill>
                  </a:rPr>
                  <a:t>aprueban</a:t>
                </a:r>
                <a:r>
                  <a:rPr lang="ca-ES" sz="1000" dirty="0">
                    <a:solidFill>
                      <a:schemeClr val="bg1"/>
                    </a:solidFill>
                  </a:rPr>
                  <a:t> la MPGM</a:t>
                </a:r>
              </a:p>
            </p:txBody>
          </p:sp>
          <p:sp>
            <p:nvSpPr>
              <p:cNvPr id="33" name="Flecha: a la derecha 134">
                <a:extLst>
                  <a:ext uri="{FF2B5EF4-FFF2-40B4-BE49-F238E27FC236}">
                    <a16:creationId xmlns:a16="http://schemas.microsoft.com/office/drawing/2014/main" id="{44130FF4-8473-C349-A34D-51C186C43F4F}"/>
                  </a:ext>
                </a:extLst>
              </p:cNvPr>
              <p:cNvSpPr/>
              <p:nvPr/>
            </p:nvSpPr>
            <p:spPr>
              <a:xfrm>
                <a:off x="7052796" y="3578420"/>
                <a:ext cx="473657" cy="210702"/>
              </a:xfrm>
              <a:prstGeom prst="rightArrow">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sp>
            <p:nvSpPr>
              <p:cNvPr id="34" name="Flecha: a la derecha 135">
                <a:extLst>
                  <a:ext uri="{FF2B5EF4-FFF2-40B4-BE49-F238E27FC236}">
                    <a16:creationId xmlns:a16="http://schemas.microsoft.com/office/drawing/2014/main" id="{F28A2F2A-071F-6B4E-94C6-9C761B7DE534}"/>
                  </a:ext>
                </a:extLst>
              </p:cNvPr>
              <p:cNvSpPr/>
              <p:nvPr/>
            </p:nvSpPr>
            <p:spPr>
              <a:xfrm>
                <a:off x="8454316" y="3570316"/>
                <a:ext cx="473657" cy="210702"/>
              </a:xfrm>
              <a:prstGeom prst="rightArrow">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grpSp>
      </p:grpSp>
    </p:spTree>
    <p:extLst>
      <p:ext uri="{BB962C8B-B14F-4D97-AF65-F5344CB8AC3E}">
        <p14:creationId xmlns:p14="http://schemas.microsoft.com/office/powerpoint/2010/main" val="357798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Rectángulo 231">
            <a:extLst>
              <a:ext uri="{FF2B5EF4-FFF2-40B4-BE49-F238E27FC236}">
                <a16:creationId xmlns:a16="http://schemas.microsoft.com/office/drawing/2014/main" id="{45A3477A-1B29-4DF8-B54F-890A7CD1C7EB}"/>
              </a:ext>
            </a:extLst>
          </p:cNvPr>
          <p:cNvSpPr/>
          <p:nvPr/>
        </p:nvSpPr>
        <p:spPr>
          <a:xfrm>
            <a:off x="367313" y="1327910"/>
            <a:ext cx="3941261" cy="3175228"/>
          </a:xfrm>
          <a:prstGeom prst="rect">
            <a:avLst/>
          </a:prstGeom>
          <a:ln>
            <a:noFill/>
          </a:ln>
        </p:spPr>
        <p:txBody>
          <a:bodyPr wrap="square" lIns="0" tIns="0" rIns="0" bIns="0">
            <a:spAutoFit/>
          </a:bodyPr>
          <a:lstStyle/>
          <a:p>
            <a:pPr marL="0" lvl="1" defTabSz="609570">
              <a:spcBef>
                <a:spcPts val="500"/>
              </a:spcBef>
              <a:buClr>
                <a:srgbClr val="FDC52B"/>
              </a:buClr>
              <a:defRPr/>
            </a:pPr>
            <a:r>
              <a:rPr lang="ca-ES" sz="1800" dirty="0">
                <a:solidFill>
                  <a:schemeClr val="bg1"/>
                </a:solidFill>
                <a:latin typeface="FC BARCELONA" pitchFamily="2" charset="77"/>
              </a:rPr>
              <a:t>En Europa </a:t>
            </a:r>
            <a:r>
              <a:rPr lang="ca-ES" sz="1800" dirty="0" err="1">
                <a:solidFill>
                  <a:schemeClr val="bg1"/>
                </a:solidFill>
                <a:latin typeface="FC BARCELONA" pitchFamily="2" charset="77"/>
              </a:rPr>
              <a:t>existen</a:t>
            </a:r>
            <a:r>
              <a:rPr lang="ca-ES" sz="1800" dirty="0">
                <a:solidFill>
                  <a:schemeClr val="bg1"/>
                </a:solidFill>
                <a:latin typeface="FC BARCELONA" pitchFamily="2" charset="77"/>
              </a:rPr>
              <a:t> </a:t>
            </a:r>
            <a:r>
              <a:rPr lang="ca-ES" sz="3600" b="1" dirty="0">
                <a:solidFill>
                  <a:srgbClr val="FDC52C"/>
                </a:solidFill>
                <a:latin typeface="FC BARCELONA" pitchFamily="2" charset="77"/>
              </a:rPr>
              <a:t>67</a:t>
            </a:r>
            <a:r>
              <a:rPr lang="ca-ES" sz="1200" dirty="0">
                <a:solidFill>
                  <a:schemeClr val="bg1"/>
                </a:solidFill>
                <a:latin typeface="FC BARCELONA" pitchFamily="2" charset="77"/>
              </a:rPr>
              <a:t> </a:t>
            </a:r>
            <a:r>
              <a:rPr lang="ca-ES" sz="1800" dirty="0" err="1">
                <a:solidFill>
                  <a:schemeClr val="bg1"/>
                </a:solidFill>
                <a:latin typeface="FC BARCELONA" pitchFamily="2" charset="77"/>
              </a:rPr>
              <a:t>estadios</a:t>
            </a:r>
            <a:r>
              <a:rPr lang="ca-ES" sz="1800" dirty="0">
                <a:solidFill>
                  <a:schemeClr val="bg1"/>
                </a:solidFill>
                <a:latin typeface="FC BARCELONA" pitchFamily="2" charset="77"/>
              </a:rPr>
              <a:t> </a:t>
            </a:r>
            <a:r>
              <a:rPr lang="ca-ES" sz="1800" dirty="0" err="1">
                <a:solidFill>
                  <a:schemeClr val="bg1"/>
                </a:solidFill>
                <a:latin typeface="FC BARCELONA" pitchFamily="2" charset="77"/>
              </a:rPr>
              <a:t>más</a:t>
            </a:r>
            <a:r>
              <a:rPr lang="ca-ES" sz="1800" dirty="0">
                <a:solidFill>
                  <a:schemeClr val="bg1"/>
                </a:solidFill>
                <a:latin typeface="FC BARCELONA" pitchFamily="2" charset="77"/>
              </a:rPr>
              <a:t> </a:t>
            </a:r>
            <a:r>
              <a:rPr lang="ca-ES" sz="1800" dirty="0" err="1">
                <a:solidFill>
                  <a:schemeClr val="bg1"/>
                </a:solidFill>
                <a:latin typeface="FC BARCELONA" pitchFamily="2" charset="77"/>
              </a:rPr>
              <a:t>modernos</a:t>
            </a:r>
            <a:r>
              <a:rPr lang="ca-ES" sz="1800" dirty="0">
                <a:solidFill>
                  <a:schemeClr val="bg1"/>
                </a:solidFill>
                <a:latin typeface="FC BARCELONA" pitchFamily="2" charset="77"/>
              </a:rPr>
              <a:t> que el Camp Nou (*)</a:t>
            </a:r>
          </a:p>
          <a:p>
            <a:pPr marL="0" lvl="1" defTabSz="609570">
              <a:spcBef>
                <a:spcPts val="500"/>
              </a:spcBef>
              <a:buClr>
                <a:srgbClr val="FDC52B"/>
              </a:buClr>
              <a:defRPr/>
            </a:pPr>
            <a:r>
              <a:rPr lang="ca-ES" sz="1800" dirty="0">
                <a:solidFill>
                  <a:schemeClr val="bg1"/>
                </a:solidFill>
                <a:latin typeface="FC BARCELONA" pitchFamily="2" charset="77"/>
              </a:rPr>
              <a:t>De estos, </a:t>
            </a:r>
            <a:r>
              <a:rPr lang="ca-ES" sz="3600" b="1" dirty="0">
                <a:solidFill>
                  <a:srgbClr val="FDC52C"/>
                </a:solidFill>
                <a:latin typeface="FC BARCELONA" pitchFamily="2" charset="77"/>
              </a:rPr>
              <a:t>58</a:t>
            </a:r>
            <a:r>
              <a:rPr lang="ca-ES" sz="1800" b="1" dirty="0">
                <a:solidFill>
                  <a:srgbClr val="FDC52C"/>
                </a:solidFill>
                <a:latin typeface="FC BARCELONA" pitchFamily="2" charset="77"/>
              </a:rPr>
              <a:t> </a:t>
            </a:r>
            <a:r>
              <a:rPr lang="ca-ES" sz="1800" dirty="0">
                <a:solidFill>
                  <a:prstClr val="white"/>
                </a:solidFill>
                <a:latin typeface="FC BARCELONA" pitchFamily="2" charset="77"/>
              </a:rPr>
              <a:t>han </a:t>
            </a:r>
            <a:r>
              <a:rPr lang="ca-ES" sz="1800" dirty="0" err="1">
                <a:solidFill>
                  <a:prstClr val="white"/>
                </a:solidFill>
                <a:latin typeface="FC BARCELONA" pitchFamily="2" charset="77"/>
              </a:rPr>
              <a:t>sido</a:t>
            </a:r>
            <a:r>
              <a:rPr lang="ca-ES" sz="1800" dirty="0">
                <a:solidFill>
                  <a:prstClr val="white"/>
                </a:solidFill>
                <a:latin typeface="FC BARCELONA" pitchFamily="2" charset="77"/>
              </a:rPr>
              <a:t> </a:t>
            </a:r>
            <a:br>
              <a:rPr lang="ca-ES" sz="1800" dirty="0">
                <a:solidFill>
                  <a:prstClr val="white"/>
                </a:solidFill>
                <a:latin typeface="FC BARCELONA" pitchFamily="2" charset="77"/>
              </a:rPr>
            </a:br>
            <a:r>
              <a:rPr lang="ca-ES" sz="1800" b="1" dirty="0" err="1">
                <a:solidFill>
                  <a:srgbClr val="FDC52C"/>
                </a:solidFill>
                <a:latin typeface="FC BARCELONA" pitchFamily="2" charset="77"/>
              </a:rPr>
              <a:t>modernizados</a:t>
            </a:r>
            <a:r>
              <a:rPr lang="ca-ES" sz="1800" dirty="0">
                <a:solidFill>
                  <a:prstClr val="white"/>
                </a:solidFill>
                <a:latin typeface="FC BARCELONA" pitchFamily="2" charset="77"/>
              </a:rPr>
              <a:t> </a:t>
            </a:r>
            <a:r>
              <a:rPr lang="ca-ES" sz="1800" dirty="0" err="1">
                <a:solidFill>
                  <a:prstClr val="white"/>
                </a:solidFill>
                <a:latin typeface="FC BARCELONA" pitchFamily="2" charset="77"/>
              </a:rPr>
              <a:t>desde</a:t>
            </a:r>
            <a:r>
              <a:rPr lang="ca-ES" sz="1800" dirty="0">
                <a:solidFill>
                  <a:prstClr val="white"/>
                </a:solidFill>
                <a:latin typeface="FC BARCELONA" pitchFamily="2" charset="77"/>
              </a:rPr>
              <a:t> el 2003 </a:t>
            </a:r>
          </a:p>
          <a:p>
            <a:pPr marL="0" lvl="1" defTabSz="609570">
              <a:spcBef>
                <a:spcPts val="500"/>
              </a:spcBef>
              <a:buClr>
                <a:srgbClr val="FDC52B"/>
              </a:buClr>
              <a:defRPr/>
            </a:pPr>
            <a:r>
              <a:rPr lang="ca-ES" sz="3600" b="1" dirty="0">
                <a:solidFill>
                  <a:srgbClr val="FDC52C"/>
                </a:solidFill>
                <a:latin typeface="FC BARCELONA" pitchFamily="2" charset="77"/>
              </a:rPr>
              <a:t>7</a:t>
            </a:r>
            <a:r>
              <a:rPr lang="ca-ES" sz="1800" dirty="0">
                <a:solidFill>
                  <a:schemeClr val="bg1"/>
                </a:solidFill>
                <a:latin typeface="FC BARCELONA" pitchFamily="2" charset="77"/>
              </a:rPr>
              <a:t> de los</a:t>
            </a:r>
            <a:r>
              <a:rPr lang="ca-ES" sz="1800" b="1" dirty="0">
                <a:solidFill>
                  <a:srgbClr val="FFC000"/>
                </a:solidFill>
                <a:latin typeface="FC BARCELONA" pitchFamily="2" charset="77"/>
              </a:rPr>
              <a:t> </a:t>
            </a:r>
            <a:r>
              <a:rPr lang="ca-ES" sz="3600" b="1" dirty="0">
                <a:solidFill>
                  <a:srgbClr val="FDC52C"/>
                </a:solidFill>
                <a:latin typeface="FC BARCELONA" pitchFamily="2" charset="77"/>
              </a:rPr>
              <a:t>9</a:t>
            </a:r>
            <a:r>
              <a:rPr lang="ca-ES" sz="1800" dirty="0">
                <a:solidFill>
                  <a:schemeClr val="bg1"/>
                </a:solidFill>
                <a:latin typeface="FC BARCELONA" pitchFamily="2" charset="77"/>
              </a:rPr>
              <a:t> </a:t>
            </a:r>
            <a:r>
              <a:rPr lang="ca-ES" sz="1800" dirty="0" err="1">
                <a:solidFill>
                  <a:schemeClr val="bg1"/>
                </a:solidFill>
                <a:latin typeface="FC BARCELONA" pitchFamily="2" charset="77"/>
              </a:rPr>
              <a:t>clubes</a:t>
            </a:r>
            <a:r>
              <a:rPr lang="ca-ES" sz="1800" dirty="0">
                <a:solidFill>
                  <a:schemeClr val="bg1"/>
                </a:solidFill>
                <a:latin typeface="FC BARCELONA" pitchFamily="2" charset="77"/>
              </a:rPr>
              <a:t> de la </a:t>
            </a:r>
            <a:r>
              <a:rPr lang="ca-ES" sz="1800" dirty="0" err="1">
                <a:solidFill>
                  <a:schemeClr val="bg1"/>
                </a:solidFill>
                <a:latin typeface="FC BARCELONA" pitchFamily="2" charset="77"/>
              </a:rPr>
              <a:t>Liga</a:t>
            </a:r>
            <a:r>
              <a:rPr lang="ca-ES" sz="1800" dirty="0">
                <a:solidFill>
                  <a:schemeClr val="bg1"/>
                </a:solidFill>
                <a:latin typeface="FC BARCELONA" pitchFamily="2" charset="77"/>
              </a:rPr>
              <a:t> </a:t>
            </a:r>
            <a:r>
              <a:rPr lang="ca-ES" sz="1800" dirty="0" err="1">
                <a:solidFill>
                  <a:schemeClr val="bg1"/>
                </a:solidFill>
                <a:latin typeface="FC BARCELONA" pitchFamily="2" charset="77"/>
              </a:rPr>
              <a:t>española</a:t>
            </a:r>
            <a:r>
              <a:rPr lang="ca-ES" sz="1800" dirty="0">
                <a:solidFill>
                  <a:schemeClr val="bg1"/>
                </a:solidFill>
                <a:latin typeface="FC BARCELONA" pitchFamily="2" charset="77"/>
              </a:rPr>
              <a:t>, con </a:t>
            </a:r>
            <a:r>
              <a:rPr lang="ca-ES" sz="1800" dirty="0" err="1">
                <a:solidFill>
                  <a:schemeClr val="bg1"/>
                </a:solidFill>
                <a:latin typeface="FC BARCELONA" pitchFamily="2" charset="77"/>
              </a:rPr>
              <a:t>estadios</a:t>
            </a:r>
            <a:r>
              <a:rPr lang="ca-ES" sz="1800" dirty="0">
                <a:solidFill>
                  <a:schemeClr val="bg1"/>
                </a:solidFill>
                <a:latin typeface="FC BARCELONA" pitchFamily="2" charset="77"/>
              </a:rPr>
              <a:t> de 40.000 </a:t>
            </a:r>
            <a:r>
              <a:rPr lang="ca-ES" sz="1800" dirty="0" err="1">
                <a:solidFill>
                  <a:schemeClr val="bg1"/>
                </a:solidFill>
                <a:latin typeface="FC BARCELONA" pitchFamily="2" charset="77"/>
              </a:rPr>
              <a:t>asientos</a:t>
            </a:r>
            <a:r>
              <a:rPr lang="ca-ES" sz="1800" dirty="0">
                <a:solidFill>
                  <a:schemeClr val="bg1"/>
                </a:solidFill>
                <a:latin typeface="FC BARCELONA" pitchFamily="2" charset="77"/>
              </a:rPr>
              <a:t>, </a:t>
            </a:r>
            <a:r>
              <a:rPr lang="ca-ES" sz="1800" dirty="0" err="1">
                <a:solidFill>
                  <a:schemeClr val="bg1"/>
                </a:solidFill>
                <a:latin typeface="FC BARCELONA" pitchFamily="2" charset="77"/>
              </a:rPr>
              <a:t>ya</a:t>
            </a:r>
            <a:r>
              <a:rPr lang="ca-ES" sz="1800" dirty="0">
                <a:solidFill>
                  <a:schemeClr val="bg1"/>
                </a:solidFill>
                <a:latin typeface="FC BARCELONA" pitchFamily="2" charset="77"/>
              </a:rPr>
              <a:t> los han </a:t>
            </a:r>
            <a:r>
              <a:rPr lang="ca-ES" sz="1800" dirty="0" err="1">
                <a:solidFill>
                  <a:schemeClr val="bg1"/>
                </a:solidFill>
                <a:latin typeface="FC BARCELONA" pitchFamily="2" charset="77"/>
              </a:rPr>
              <a:t>modernizado</a:t>
            </a:r>
            <a:r>
              <a:rPr lang="ca-ES" sz="1800" dirty="0">
                <a:solidFill>
                  <a:schemeClr val="bg1"/>
                </a:solidFill>
                <a:latin typeface="FC BARCELONA" pitchFamily="2" charset="77"/>
              </a:rPr>
              <a:t> (o lo </a:t>
            </a:r>
            <a:r>
              <a:rPr lang="ca-ES" sz="1800" dirty="0" err="1">
                <a:solidFill>
                  <a:schemeClr val="bg1"/>
                </a:solidFill>
                <a:latin typeface="FC BARCELONA" pitchFamily="2" charset="77"/>
              </a:rPr>
              <a:t>están</a:t>
            </a:r>
            <a:r>
              <a:rPr lang="ca-ES" sz="1800" dirty="0">
                <a:solidFill>
                  <a:schemeClr val="bg1"/>
                </a:solidFill>
                <a:latin typeface="FC BARCELONA" pitchFamily="2" charset="77"/>
              </a:rPr>
              <a:t> </a:t>
            </a:r>
            <a:r>
              <a:rPr lang="ca-ES" sz="1800" dirty="0" err="1">
                <a:solidFill>
                  <a:schemeClr val="bg1"/>
                </a:solidFill>
                <a:latin typeface="FC BARCELONA" pitchFamily="2" charset="77"/>
              </a:rPr>
              <a:t>haciendo</a:t>
            </a:r>
            <a:r>
              <a:rPr lang="ca-ES" sz="1800" dirty="0">
                <a:solidFill>
                  <a:schemeClr val="bg1"/>
                </a:solidFill>
                <a:latin typeface="FC BARCELONA" pitchFamily="2" charset="77"/>
              </a:rPr>
              <a:t> </a:t>
            </a:r>
            <a:r>
              <a:rPr lang="ca-ES" sz="1800" dirty="0" err="1">
                <a:solidFill>
                  <a:schemeClr val="bg1"/>
                </a:solidFill>
                <a:latin typeface="FC BARCELONA" pitchFamily="2" charset="77"/>
              </a:rPr>
              <a:t>ahora</a:t>
            </a:r>
            <a:r>
              <a:rPr lang="ca-ES" sz="1800" dirty="0">
                <a:solidFill>
                  <a:schemeClr val="bg1"/>
                </a:solidFill>
                <a:latin typeface="FC BARCELONA" pitchFamily="2" charset="77"/>
              </a:rPr>
              <a:t>)</a:t>
            </a:r>
            <a:endParaRPr lang="ca-ES" sz="1500" dirty="0">
              <a:solidFill>
                <a:schemeClr val="bg1"/>
              </a:solidFill>
              <a:latin typeface="FC BARCELONA" pitchFamily="2" charset="77"/>
            </a:endParaRPr>
          </a:p>
        </p:txBody>
      </p:sp>
      <p:sp>
        <p:nvSpPr>
          <p:cNvPr id="363" name="CuadroTexto 362">
            <a:extLst>
              <a:ext uri="{FF2B5EF4-FFF2-40B4-BE49-F238E27FC236}">
                <a16:creationId xmlns:a16="http://schemas.microsoft.com/office/drawing/2014/main" id="{6499FFEE-B01C-4920-9666-5C4FB37C5CBE}"/>
              </a:ext>
            </a:extLst>
          </p:cNvPr>
          <p:cNvSpPr txBox="1"/>
          <p:nvPr/>
        </p:nvSpPr>
        <p:spPr>
          <a:xfrm>
            <a:off x="124844" y="4768441"/>
            <a:ext cx="4573484" cy="215444"/>
          </a:xfrm>
          <a:prstGeom prst="rect">
            <a:avLst/>
          </a:prstGeom>
          <a:noFill/>
        </p:spPr>
        <p:txBody>
          <a:bodyPr wrap="square">
            <a:spAutoFit/>
          </a:bodyPr>
          <a:lstStyle/>
          <a:p>
            <a:r>
              <a:rPr lang="ca-ES" sz="800" i="1" dirty="0">
                <a:solidFill>
                  <a:schemeClr val="bg1"/>
                </a:solidFill>
                <a:latin typeface="FC BARCELONA" pitchFamily="2" charset="77"/>
              </a:rPr>
              <a:t>(*) con </a:t>
            </a:r>
            <a:r>
              <a:rPr lang="ca-ES" sz="800" i="1" dirty="0" err="1">
                <a:solidFill>
                  <a:schemeClr val="bg1"/>
                </a:solidFill>
                <a:latin typeface="FC BARCELONA" pitchFamily="2" charset="77"/>
              </a:rPr>
              <a:t>más</a:t>
            </a:r>
            <a:r>
              <a:rPr lang="ca-ES" sz="800" i="1" dirty="0">
                <a:solidFill>
                  <a:schemeClr val="bg1"/>
                </a:solidFill>
                <a:latin typeface="FC BARCELONA" pitchFamily="2" charset="77"/>
              </a:rPr>
              <a:t> de 40.000 </a:t>
            </a:r>
            <a:r>
              <a:rPr lang="ca-ES" sz="800" i="1" dirty="0" err="1">
                <a:solidFill>
                  <a:schemeClr val="bg1"/>
                </a:solidFill>
                <a:latin typeface="FC BARCELONA" pitchFamily="2" charset="77"/>
              </a:rPr>
              <a:t>asientos</a:t>
            </a:r>
            <a:r>
              <a:rPr lang="ca-ES" sz="800" i="1" dirty="0">
                <a:solidFill>
                  <a:schemeClr val="bg1"/>
                </a:solidFill>
                <a:latin typeface="FC BARCELONA" pitchFamily="2" charset="77"/>
              </a:rPr>
              <a:t> </a:t>
            </a:r>
            <a:endParaRPr lang="es-ES" sz="800" i="1" dirty="0">
              <a:latin typeface="FC BARCELONA" pitchFamily="2" charset="77"/>
            </a:endParaRPr>
          </a:p>
        </p:txBody>
      </p:sp>
      <p:grpSp>
        <p:nvGrpSpPr>
          <p:cNvPr id="3" name="Grupo 2">
            <a:extLst>
              <a:ext uri="{FF2B5EF4-FFF2-40B4-BE49-F238E27FC236}">
                <a16:creationId xmlns:a16="http://schemas.microsoft.com/office/drawing/2014/main" id="{0442558A-AD13-1741-AD51-528DADC34155}"/>
              </a:ext>
            </a:extLst>
          </p:cNvPr>
          <p:cNvGrpSpPr/>
          <p:nvPr/>
        </p:nvGrpSpPr>
        <p:grpSpPr>
          <a:xfrm>
            <a:off x="4567829" y="1046109"/>
            <a:ext cx="4576171" cy="3624082"/>
            <a:chOff x="4342200" y="984740"/>
            <a:chExt cx="4576171" cy="3624082"/>
          </a:xfrm>
        </p:grpSpPr>
        <p:pic>
          <p:nvPicPr>
            <p:cNvPr id="117" name="Imagen 116">
              <a:extLst>
                <a:ext uri="{FF2B5EF4-FFF2-40B4-BE49-F238E27FC236}">
                  <a16:creationId xmlns:a16="http://schemas.microsoft.com/office/drawing/2014/main" id="{0295E8FF-D00F-0B4A-9277-58A303AAA8FC}"/>
                </a:ext>
              </a:extLst>
            </p:cNvPr>
            <p:cNvPicPr>
              <a:picLocks noChangeAspect="1"/>
            </p:cNvPicPr>
            <p:nvPr/>
          </p:nvPicPr>
          <p:blipFill>
            <a:blip r:embed="rId3"/>
            <a:stretch>
              <a:fillRect/>
            </a:stretch>
          </p:blipFill>
          <p:spPr>
            <a:xfrm>
              <a:off x="4342200" y="984740"/>
              <a:ext cx="4576171" cy="3624082"/>
            </a:xfrm>
            <a:prstGeom prst="rect">
              <a:avLst/>
            </a:prstGeom>
          </p:spPr>
        </p:pic>
        <p:sp>
          <p:nvSpPr>
            <p:cNvPr id="245" name="Rectángulo 248">
              <a:extLst>
                <a:ext uri="{FF2B5EF4-FFF2-40B4-BE49-F238E27FC236}">
                  <a16:creationId xmlns:a16="http://schemas.microsoft.com/office/drawing/2014/main" id="{74080590-29C4-4AEA-9EA0-32867652603D}"/>
                </a:ext>
              </a:extLst>
            </p:cNvPr>
            <p:cNvSpPr/>
            <p:nvPr/>
          </p:nvSpPr>
          <p:spPr>
            <a:xfrm>
              <a:off x="4769035" y="3789782"/>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51" name="Imagen 249" descr="Logotipo, nombre de la empresa&#10;&#10;Descripción generada automáticamente">
              <a:extLst>
                <a:ext uri="{FF2B5EF4-FFF2-40B4-BE49-F238E27FC236}">
                  <a16:creationId xmlns:a16="http://schemas.microsoft.com/office/drawing/2014/main" id="{D30BBFF9-BDC3-4E3B-8878-0CBBBC6784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4568" y="3804520"/>
              <a:ext cx="129369" cy="172553"/>
            </a:xfrm>
            <a:prstGeom prst="rect">
              <a:avLst/>
            </a:prstGeom>
            <a:noFill/>
            <a:ln>
              <a:noFill/>
            </a:ln>
          </p:spPr>
        </p:pic>
        <p:sp>
          <p:nvSpPr>
            <p:cNvPr id="252" name="Rectángulo 246">
              <a:extLst>
                <a:ext uri="{FF2B5EF4-FFF2-40B4-BE49-F238E27FC236}">
                  <a16:creationId xmlns:a16="http://schemas.microsoft.com/office/drawing/2014/main" id="{D8E99883-099D-4578-B799-3BE0E88DA48F}"/>
                </a:ext>
              </a:extLst>
            </p:cNvPr>
            <p:cNvSpPr/>
            <p:nvPr/>
          </p:nvSpPr>
          <p:spPr>
            <a:xfrm>
              <a:off x="4966260" y="3790952"/>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53" name="Imagen 247" descr="Logotipo&#10;&#10;Descripción generada automáticamente">
              <a:extLst>
                <a:ext uri="{FF2B5EF4-FFF2-40B4-BE49-F238E27FC236}">
                  <a16:creationId xmlns:a16="http://schemas.microsoft.com/office/drawing/2014/main" id="{F537D386-DDAA-4271-96BB-CC71B92D0E0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9290" r="26428"/>
            <a:stretch/>
          </p:blipFill>
          <p:spPr>
            <a:xfrm>
              <a:off x="4986366" y="3790952"/>
              <a:ext cx="142364" cy="180840"/>
            </a:xfrm>
            <a:prstGeom prst="rect">
              <a:avLst/>
            </a:prstGeom>
            <a:noFill/>
            <a:ln>
              <a:noFill/>
            </a:ln>
          </p:spPr>
        </p:pic>
        <p:sp>
          <p:nvSpPr>
            <p:cNvPr id="254" name="Rectángulo 243">
              <a:extLst>
                <a:ext uri="{FF2B5EF4-FFF2-40B4-BE49-F238E27FC236}">
                  <a16:creationId xmlns:a16="http://schemas.microsoft.com/office/drawing/2014/main" id="{10DC6589-38DE-4B6E-B779-C3B5DDD30031}"/>
                </a:ext>
              </a:extLst>
            </p:cNvPr>
            <p:cNvSpPr/>
            <p:nvPr/>
          </p:nvSpPr>
          <p:spPr>
            <a:xfrm>
              <a:off x="4998961" y="3309271"/>
              <a:ext cx="176107"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55" name="Imagen 245" descr="Logotipo, nombre de la empresa&#10;&#10;Descripción generada automáticamente">
              <a:extLst>
                <a:ext uri="{FF2B5EF4-FFF2-40B4-BE49-F238E27FC236}">
                  <a16:creationId xmlns:a16="http://schemas.microsoft.com/office/drawing/2014/main" id="{1E9FE00A-0BBB-41A4-B5E2-CED6EF0EFB3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1786" r="21487"/>
            <a:stretch/>
          </p:blipFill>
          <p:spPr>
            <a:xfrm>
              <a:off x="5006071" y="3330464"/>
              <a:ext cx="172551" cy="171100"/>
            </a:xfrm>
            <a:prstGeom prst="rect">
              <a:avLst/>
            </a:prstGeom>
            <a:noFill/>
            <a:ln>
              <a:noFill/>
            </a:ln>
          </p:spPr>
        </p:pic>
        <p:sp>
          <p:nvSpPr>
            <p:cNvPr id="256" name="Rectángulo 241">
              <a:extLst>
                <a:ext uri="{FF2B5EF4-FFF2-40B4-BE49-F238E27FC236}">
                  <a16:creationId xmlns:a16="http://schemas.microsoft.com/office/drawing/2014/main" id="{1FC26111-CA63-4786-A794-039397EED977}"/>
                </a:ext>
              </a:extLst>
            </p:cNvPr>
            <p:cNvSpPr/>
            <p:nvPr/>
          </p:nvSpPr>
          <p:spPr>
            <a:xfrm>
              <a:off x="5495745" y="3761175"/>
              <a:ext cx="176108" cy="197721"/>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57" name="Imagen 242">
              <a:extLst>
                <a:ext uri="{FF2B5EF4-FFF2-40B4-BE49-F238E27FC236}">
                  <a16:creationId xmlns:a16="http://schemas.microsoft.com/office/drawing/2014/main" id="{F83A0C7F-218B-473A-A541-D49986E62DE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3581" t="18636" r="5483" b="18312"/>
            <a:stretch/>
          </p:blipFill>
          <p:spPr>
            <a:xfrm>
              <a:off x="5554613" y="3671528"/>
              <a:ext cx="132833" cy="180837"/>
            </a:xfrm>
            <a:prstGeom prst="rect">
              <a:avLst/>
            </a:prstGeom>
            <a:noFill/>
            <a:ln>
              <a:noFill/>
            </a:ln>
          </p:spPr>
        </p:pic>
        <p:sp>
          <p:nvSpPr>
            <p:cNvPr id="258" name="Rectángulo 239">
              <a:extLst>
                <a:ext uri="{FF2B5EF4-FFF2-40B4-BE49-F238E27FC236}">
                  <a16:creationId xmlns:a16="http://schemas.microsoft.com/office/drawing/2014/main" id="{D273E755-49A0-4D88-87B6-786C26DA2DC9}"/>
                </a:ext>
              </a:extLst>
            </p:cNvPr>
            <p:cNvSpPr/>
            <p:nvPr/>
          </p:nvSpPr>
          <p:spPr>
            <a:xfrm>
              <a:off x="4466723" y="3270578"/>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sp>
          <p:nvSpPr>
            <p:cNvPr id="260" name="Rectángulo 237">
              <a:extLst>
                <a:ext uri="{FF2B5EF4-FFF2-40B4-BE49-F238E27FC236}">
                  <a16:creationId xmlns:a16="http://schemas.microsoft.com/office/drawing/2014/main" id="{E42DBD9C-D53F-4ACC-AD90-9E1A1EE0563E}"/>
                </a:ext>
              </a:extLst>
            </p:cNvPr>
            <p:cNvSpPr/>
            <p:nvPr/>
          </p:nvSpPr>
          <p:spPr>
            <a:xfrm>
              <a:off x="5255259" y="3550524"/>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sp>
          <p:nvSpPr>
            <p:cNvPr id="262" name="Rectángulo 235">
              <a:extLst>
                <a:ext uri="{FF2B5EF4-FFF2-40B4-BE49-F238E27FC236}">
                  <a16:creationId xmlns:a16="http://schemas.microsoft.com/office/drawing/2014/main" id="{2802B4C4-AAA2-4276-BB2B-045F50A336ED}"/>
                </a:ext>
              </a:extLst>
            </p:cNvPr>
            <p:cNvSpPr/>
            <p:nvPr/>
          </p:nvSpPr>
          <p:spPr>
            <a:xfrm>
              <a:off x="5269114" y="4006832"/>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sp>
          <p:nvSpPr>
            <p:cNvPr id="264" name="Rectángulo 233">
              <a:extLst>
                <a:ext uri="{FF2B5EF4-FFF2-40B4-BE49-F238E27FC236}">
                  <a16:creationId xmlns:a16="http://schemas.microsoft.com/office/drawing/2014/main" id="{F91DA046-748F-474E-9E91-0D34364EB356}"/>
                </a:ext>
              </a:extLst>
            </p:cNvPr>
            <p:cNvSpPr/>
            <p:nvPr/>
          </p:nvSpPr>
          <p:spPr>
            <a:xfrm>
              <a:off x="5199111" y="3297271"/>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65" name="Imagen 234" descr="Logotipo&#10;&#10;Descripción generada automáticamente">
              <a:extLst>
                <a:ext uri="{FF2B5EF4-FFF2-40B4-BE49-F238E27FC236}">
                  <a16:creationId xmlns:a16="http://schemas.microsoft.com/office/drawing/2014/main" id="{C1BE7A47-7FE2-42EB-BF6C-02F998D6A65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042" r="22708"/>
            <a:stretch/>
          </p:blipFill>
          <p:spPr>
            <a:xfrm>
              <a:off x="5201867" y="3302507"/>
              <a:ext cx="172553" cy="172553"/>
            </a:xfrm>
            <a:prstGeom prst="rect">
              <a:avLst/>
            </a:prstGeom>
            <a:noFill/>
            <a:ln>
              <a:noFill/>
            </a:ln>
          </p:spPr>
        </p:pic>
        <p:sp>
          <p:nvSpPr>
            <p:cNvPr id="266" name="Rectángulo 230">
              <a:extLst>
                <a:ext uri="{FF2B5EF4-FFF2-40B4-BE49-F238E27FC236}">
                  <a16:creationId xmlns:a16="http://schemas.microsoft.com/office/drawing/2014/main" id="{CF387934-F459-45EF-84BC-D237582B4773}"/>
                </a:ext>
              </a:extLst>
            </p:cNvPr>
            <p:cNvSpPr/>
            <p:nvPr/>
          </p:nvSpPr>
          <p:spPr>
            <a:xfrm>
              <a:off x="4495705" y="4198886"/>
              <a:ext cx="176108"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67" name="Imagen 232" descr="Imagen que contiene texto, señal, alimentos&#10;&#10;Descripción generada automáticamente">
              <a:extLst>
                <a:ext uri="{FF2B5EF4-FFF2-40B4-BE49-F238E27FC236}">
                  <a16:creationId xmlns:a16="http://schemas.microsoft.com/office/drawing/2014/main" id="{F0E40DE5-4EB5-4D61-B5B3-6F9F5BBDCC2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74233" y="4179206"/>
              <a:ext cx="217403" cy="217403"/>
            </a:xfrm>
            <a:prstGeom prst="rect">
              <a:avLst/>
            </a:prstGeom>
            <a:noFill/>
            <a:ln>
              <a:noFill/>
            </a:ln>
          </p:spPr>
        </p:pic>
        <p:sp>
          <p:nvSpPr>
            <p:cNvPr id="268" name="Rectángulo 228">
              <a:extLst>
                <a:ext uri="{FF2B5EF4-FFF2-40B4-BE49-F238E27FC236}">
                  <a16:creationId xmlns:a16="http://schemas.microsoft.com/office/drawing/2014/main" id="{78B62255-9881-40C6-A921-93A56972A41B}"/>
                </a:ext>
              </a:extLst>
            </p:cNvPr>
            <p:cNvSpPr/>
            <p:nvPr/>
          </p:nvSpPr>
          <p:spPr>
            <a:xfrm>
              <a:off x="5029138" y="3525688"/>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sp>
          <p:nvSpPr>
            <p:cNvPr id="270" name="Rectángulo 226">
              <a:extLst>
                <a:ext uri="{FF2B5EF4-FFF2-40B4-BE49-F238E27FC236}">
                  <a16:creationId xmlns:a16="http://schemas.microsoft.com/office/drawing/2014/main" id="{74FC3F11-3974-4CE9-B997-083714794BC5}"/>
                </a:ext>
              </a:extLst>
            </p:cNvPr>
            <p:cNvSpPr/>
            <p:nvPr/>
          </p:nvSpPr>
          <p:spPr>
            <a:xfrm>
              <a:off x="5666310" y="2065290"/>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71" name="Imagen 227" descr="Imagen que contiene Texto&#10;&#10;Descripción generada automáticamente">
              <a:extLst>
                <a:ext uri="{FF2B5EF4-FFF2-40B4-BE49-F238E27FC236}">
                  <a16:creationId xmlns:a16="http://schemas.microsoft.com/office/drawing/2014/main" id="{19D9826D-E5FE-43AB-8162-56525338C50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5601" r="34574"/>
            <a:stretch/>
          </p:blipFill>
          <p:spPr>
            <a:xfrm>
              <a:off x="5739422" y="2060433"/>
              <a:ext cx="109176" cy="207436"/>
            </a:xfrm>
            <a:prstGeom prst="rect">
              <a:avLst/>
            </a:prstGeom>
            <a:noFill/>
            <a:ln>
              <a:noFill/>
            </a:ln>
          </p:spPr>
        </p:pic>
        <p:sp>
          <p:nvSpPr>
            <p:cNvPr id="272" name="Rectángulo 224">
              <a:extLst>
                <a:ext uri="{FF2B5EF4-FFF2-40B4-BE49-F238E27FC236}">
                  <a16:creationId xmlns:a16="http://schemas.microsoft.com/office/drawing/2014/main" id="{C3087E66-B490-4ED5-9CDB-189739F06012}"/>
                </a:ext>
              </a:extLst>
            </p:cNvPr>
            <p:cNvSpPr/>
            <p:nvPr/>
          </p:nvSpPr>
          <p:spPr>
            <a:xfrm>
              <a:off x="5478836" y="2458395"/>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73" name="Imagen 225" descr="Icono&#10;&#10;Descripción generada automáticamente">
              <a:extLst>
                <a:ext uri="{FF2B5EF4-FFF2-40B4-BE49-F238E27FC236}">
                  <a16:creationId xmlns:a16="http://schemas.microsoft.com/office/drawing/2014/main" id="{E14FCA8C-B5C9-4592-B790-326A1591385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04719" y="2245485"/>
              <a:ext cx="121360" cy="134120"/>
            </a:xfrm>
            <a:prstGeom prst="rect">
              <a:avLst/>
            </a:prstGeom>
            <a:noFill/>
            <a:ln>
              <a:noFill/>
            </a:ln>
          </p:spPr>
        </p:pic>
        <p:sp>
          <p:nvSpPr>
            <p:cNvPr id="274" name="Rectángulo 222">
              <a:extLst>
                <a:ext uri="{FF2B5EF4-FFF2-40B4-BE49-F238E27FC236}">
                  <a16:creationId xmlns:a16="http://schemas.microsoft.com/office/drawing/2014/main" id="{2257BA96-33BD-4CFD-B7B8-12D7477D9768}"/>
                </a:ext>
              </a:extLst>
            </p:cNvPr>
            <p:cNvSpPr/>
            <p:nvPr/>
          </p:nvSpPr>
          <p:spPr>
            <a:xfrm>
              <a:off x="5274396" y="2197417"/>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75" name="Imagen 223" descr="Logotipo&#10;&#10;Descripción generada automáticamente">
              <a:extLst>
                <a:ext uri="{FF2B5EF4-FFF2-40B4-BE49-F238E27FC236}">
                  <a16:creationId xmlns:a16="http://schemas.microsoft.com/office/drawing/2014/main" id="{64997227-CA4F-4C24-82D0-B87B90B95B0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628267" y="2076890"/>
              <a:ext cx="116922" cy="137618"/>
            </a:xfrm>
            <a:prstGeom prst="rect">
              <a:avLst/>
            </a:prstGeom>
            <a:noFill/>
            <a:ln>
              <a:noFill/>
            </a:ln>
          </p:spPr>
        </p:pic>
        <p:sp>
          <p:nvSpPr>
            <p:cNvPr id="276" name="Rectángulo 220">
              <a:extLst>
                <a:ext uri="{FF2B5EF4-FFF2-40B4-BE49-F238E27FC236}">
                  <a16:creationId xmlns:a16="http://schemas.microsoft.com/office/drawing/2014/main" id="{4893E769-8587-4EB5-88B8-0D64769E0E16}"/>
                </a:ext>
              </a:extLst>
            </p:cNvPr>
            <p:cNvSpPr/>
            <p:nvPr/>
          </p:nvSpPr>
          <p:spPr>
            <a:xfrm>
              <a:off x="5561263" y="1848190"/>
              <a:ext cx="176107"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77" name="Imagen 221" descr="Logotipo&#10;&#10;Descripción generada automáticamente">
              <a:extLst>
                <a:ext uri="{FF2B5EF4-FFF2-40B4-BE49-F238E27FC236}">
                  <a16:creationId xmlns:a16="http://schemas.microsoft.com/office/drawing/2014/main" id="{F09CB398-5AD9-4DB9-9962-06035181DF3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19227" y="1810859"/>
              <a:ext cx="114358" cy="114359"/>
            </a:xfrm>
            <a:prstGeom prst="rect">
              <a:avLst/>
            </a:prstGeom>
            <a:noFill/>
            <a:ln>
              <a:noFill/>
            </a:ln>
          </p:spPr>
        </p:pic>
        <p:sp>
          <p:nvSpPr>
            <p:cNvPr id="278" name="Rectángulo 218">
              <a:extLst>
                <a:ext uri="{FF2B5EF4-FFF2-40B4-BE49-F238E27FC236}">
                  <a16:creationId xmlns:a16="http://schemas.microsoft.com/office/drawing/2014/main" id="{86828B73-6853-4C08-B30C-01A9B37EEAF4}"/>
                </a:ext>
              </a:extLst>
            </p:cNvPr>
            <p:cNvSpPr/>
            <p:nvPr/>
          </p:nvSpPr>
          <p:spPr>
            <a:xfrm>
              <a:off x="5449349" y="1640068"/>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79" name="Imagen 219" descr="Logotipo, nombre de la empresa&#10;&#10;Descripción generada automáticamente">
              <a:extLst>
                <a:ext uri="{FF2B5EF4-FFF2-40B4-BE49-F238E27FC236}">
                  <a16:creationId xmlns:a16="http://schemas.microsoft.com/office/drawing/2014/main" id="{8B9970AD-B016-4B59-BCDC-991F903B792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61360" y="1670121"/>
              <a:ext cx="117390" cy="120140"/>
            </a:xfrm>
            <a:prstGeom prst="rect">
              <a:avLst/>
            </a:prstGeom>
            <a:noFill/>
            <a:ln>
              <a:noFill/>
            </a:ln>
          </p:spPr>
        </p:pic>
        <p:sp>
          <p:nvSpPr>
            <p:cNvPr id="280" name="Rectángulo 216">
              <a:extLst>
                <a:ext uri="{FF2B5EF4-FFF2-40B4-BE49-F238E27FC236}">
                  <a16:creationId xmlns:a16="http://schemas.microsoft.com/office/drawing/2014/main" id="{4E63CF4E-76ED-47AF-947B-A7401C48F453}"/>
                </a:ext>
              </a:extLst>
            </p:cNvPr>
            <p:cNvSpPr/>
            <p:nvPr/>
          </p:nvSpPr>
          <p:spPr>
            <a:xfrm>
              <a:off x="6920597" y="3149213"/>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81" name="Imagen 217" descr="Logotipo&#10;&#10;Descripción generada automáticamente">
              <a:extLst>
                <a:ext uri="{FF2B5EF4-FFF2-40B4-BE49-F238E27FC236}">
                  <a16:creationId xmlns:a16="http://schemas.microsoft.com/office/drawing/2014/main" id="{EE0BD14F-4CFC-4EF7-9245-8628C431670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934289" y="3171001"/>
              <a:ext cx="147118" cy="147117"/>
            </a:xfrm>
            <a:prstGeom prst="rect">
              <a:avLst/>
            </a:prstGeom>
            <a:noFill/>
            <a:ln>
              <a:noFill/>
            </a:ln>
          </p:spPr>
        </p:pic>
        <p:sp>
          <p:nvSpPr>
            <p:cNvPr id="282" name="Rectángulo 214">
              <a:extLst>
                <a:ext uri="{FF2B5EF4-FFF2-40B4-BE49-F238E27FC236}">
                  <a16:creationId xmlns:a16="http://schemas.microsoft.com/office/drawing/2014/main" id="{64CD5ECF-019A-41B0-8DBB-AEA070719484}"/>
                </a:ext>
              </a:extLst>
            </p:cNvPr>
            <p:cNvSpPr/>
            <p:nvPr/>
          </p:nvSpPr>
          <p:spPr>
            <a:xfrm>
              <a:off x="6510983" y="3369440"/>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sp>
          <p:nvSpPr>
            <p:cNvPr id="284" name="Rectángulo 212">
              <a:extLst>
                <a:ext uri="{FF2B5EF4-FFF2-40B4-BE49-F238E27FC236}">
                  <a16:creationId xmlns:a16="http://schemas.microsoft.com/office/drawing/2014/main" id="{DE38C2DB-CD09-4F0C-930A-DCCAE26B5D39}"/>
                </a:ext>
              </a:extLst>
            </p:cNvPr>
            <p:cNvSpPr/>
            <p:nvPr/>
          </p:nvSpPr>
          <p:spPr>
            <a:xfrm>
              <a:off x="6448086" y="3098832"/>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85" name="Imagen 213" descr="Logotipo, Icono, nombre de la empresa&#10;&#10;Descripción generada automáticamente">
              <a:extLst>
                <a:ext uri="{FF2B5EF4-FFF2-40B4-BE49-F238E27FC236}">
                  <a16:creationId xmlns:a16="http://schemas.microsoft.com/office/drawing/2014/main" id="{E755F194-8DCA-434E-86F3-BC065583694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484299" y="3117736"/>
              <a:ext cx="99413" cy="163294"/>
            </a:xfrm>
            <a:prstGeom prst="rect">
              <a:avLst/>
            </a:prstGeom>
            <a:noFill/>
            <a:ln>
              <a:noFill/>
            </a:ln>
          </p:spPr>
        </p:pic>
        <p:sp>
          <p:nvSpPr>
            <p:cNvPr id="286" name="Rectángulo 210">
              <a:extLst>
                <a:ext uri="{FF2B5EF4-FFF2-40B4-BE49-F238E27FC236}">
                  <a16:creationId xmlns:a16="http://schemas.microsoft.com/office/drawing/2014/main" id="{E4491988-F930-40E2-AF3A-F92CE18C009F}"/>
                </a:ext>
              </a:extLst>
            </p:cNvPr>
            <p:cNvSpPr/>
            <p:nvPr/>
          </p:nvSpPr>
          <p:spPr>
            <a:xfrm>
              <a:off x="6973835" y="3809110"/>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87" name="Imagen 211" descr="Logotipo&#10;&#10;Descripción generada automáticamente">
              <a:extLst>
                <a:ext uri="{FF2B5EF4-FFF2-40B4-BE49-F238E27FC236}">
                  <a16:creationId xmlns:a16="http://schemas.microsoft.com/office/drawing/2014/main" id="{BDFB5163-1563-4DE3-A498-B7EA734E8C5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93736" y="3820438"/>
              <a:ext cx="137264" cy="177698"/>
            </a:xfrm>
            <a:prstGeom prst="rect">
              <a:avLst/>
            </a:prstGeom>
            <a:noFill/>
            <a:ln>
              <a:noFill/>
            </a:ln>
          </p:spPr>
        </p:pic>
        <p:sp>
          <p:nvSpPr>
            <p:cNvPr id="288" name="Rectángulo 208">
              <a:extLst>
                <a:ext uri="{FF2B5EF4-FFF2-40B4-BE49-F238E27FC236}">
                  <a16:creationId xmlns:a16="http://schemas.microsoft.com/office/drawing/2014/main" id="{2E0B424D-A6C9-44EC-ADC2-5ADB8C779E00}"/>
                </a:ext>
              </a:extLst>
            </p:cNvPr>
            <p:cNvSpPr/>
            <p:nvPr/>
          </p:nvSpPr>
          <p:spPr>
            <a:xfrm>
              <a:off x="6744525" y="3560072"/>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89" name="Imagen 209" descr="Logotipo&#10;&#10;Descripción generada automáticamente">
              <a:extLst>
                <a:ext uri="{FF2B5EF4-FFF2-40B4-BE49-F238E27FC236}">
                  <a16:creationId xmlns:a16="http://schemas.microsoft.com/office/drawing/2014/main" id="{E230A206-3C90-4CF0-A976-E384F09D1825}"/>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772914" y="3566098"/>
              <a:ext cx="119331" cy="177698"/>
            </a:xfrm>
            <a:prstGeom prst="rect">
              <a:avLst/>
            </a:prstGeom>
            <a:noFill/>
            <a:ln>
              <a:noFill/>
            </a:ln>
          </p:spPr>
        </p:pic>
        <p:sp>
          <p:nvSpPr>
            <p:cNvPr id="290" name="Rectángulo 206">
              <a:extLst>
                <a:ext uri="{FF2B5EF4-FFF2-40B4-BE49-F238E27FC236}">
                  <a16:creationId xmlns:a16="http://schemas.microsoft.com/office/drawing/2014/main" id="{C2127166-0D25-4CB6-9899-7B1DC081F7AA}"/>
                </a:ext>
              </a:extLst>
            </p:cNvPr>
            <p:cNvSpPr/>
            <p:nvPr/>
          </p:nvSpPr>
          <p:spPr>
            <a:xfrm>
              <a:off x="6706982" y="3385065"/>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91" name="Imagen 207" descr="Logotipo&#10;&#10;Descripción generada automáticamente">
              <a:extLst>
                <a:ext uri="{FF2B5EF4-FFF2-40B4-BE49-F238E27FC236}">
                  <a16:creationId xmlns:a16="http://schemas.microsoft.com/office/drawing/2014/main" id="{59659C7E-6534-499B-B325-18BC7E53BDB7}"/>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44525" y="3352957"/>
              <a:ext cx="92989" cy="113394"/>
            </a:xfrm>
            <a:prstGeom prst="rect">
              <a:avLst/>
            </a:prstGeom>
            <a:noFill/>
            <a:ln>
              <a:noFill/>
            </a:ln>
          </p:spPr>
        </p:pic>
        <p:sp>
          <p:nvSpPr>
            <p:cNvPr id="292" name="Rectángulo 204">
              <a:extLst>
                <a:ext uri="{FF2B5EF4-FFF2-40B4-BE49-F238E27FC236}">
                  <a16:creationId xmlns:a16="http://schemas.microsoft.com/office/drawing/2014/main" id="{122A9494-7E76-4339-9CE7-504930077E64}"/>
                </a:ext>
              </a:extLst>
            </p:cNvPr>
            <p:cNvSpPr/>
            <p:nvPr/>
          </p:nvSpPr>
          <p:spPr>
            <a:xfrm>
              <a:off x="6337121" y="4134670"/>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93" name="Imagen 205" descr="Logotipo&#10;&#10;Descripción generada automáticamente">
              <a:extLst>
                <a:ext uri="{FF2B5EF4-FFF2-40B4-BE49-F238E27FC236}">
                  <a16:creationId xmlns:a16="http://schemas.microsoft.com/office/drawing/2014/main" id="{07E65759-FF0D-4BCC-926C-A2DEB5379C07}"/>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52048" y="4144556"/>
              <a:ext cx="147102" cy="177952"/>
            </a:xfrm>
            <a:prstGeom prst="rect">
              <a:avLst/>
            </a:prstGeom>
            <a:noFill/>
            <a:ln>
              <a:noFill/>
            </a:ln>
          </p:spPr>
        </p:pic>
        <p:sp>
          <p:nvSpPr>
            <p:cNvPr id="294" name="Rectángulo 202">
              <a:extLst>
                <a:ext uri="{FF2B5EF4-FFF2-40B4-BE49-F238E27FC236}">
                  <a16:creationId xmlns:a16="http://schemas.microsoft.com/office/drawing/2014/main" id="{1E0A93A2-1FCE-431B-BBA8-54C895716104}"/>
                </a:ext>
              </a:extLst>
            </p:cNvPr>
            <p:cNvSpPr/>
            <p:nvPr/>
          </p:nvSpPr>
          <p:spPr>
            <a:xfrm>
              <a:off x="6094092" y="2527928"/>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95" name="Imagen 203" descr="Logotipo, Icono&#10;&#10;Descripción generada automáticamente">
              <a:extLst>
                <a:ext uri="{FF2B5EF4-FFF2-40B4-BE49-F238E27FC236}">
                  <a16:creationId xmlns:a16="http://schemas.microsoft.com/office/drawing/2014/main" id="{6EB1BCFD-743E-40E8-8567-5418B20AC2C1}"/>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102156" y="2549302"/>
              <a:ext cx="124999" cy="116549"/>
            </a:xfrm>
            <a:prstGeom prst="rect">
              <a:avLst/>
            </a:prstGeom>
            <a:noFill/>
            <a:ln>
              <a:noFill/>
            </a:ln>
          </p:spPr>
        </p:pic>
        <p:sp>
          <p:nvSpPr>
            <p:cNvPr id="296" name="Rectángulo 200">
              <a:extLst>
                <a:ext uri="{FF2B5EF4-FFF2-40B4-BE49-F238E27FC236}">
                  <a16:creationId xmlns:a16="http://schemas.microsoft.com/office/drawing/2014/main" id="{01A84AC5-642F-4A66-8927-1581C51AA228}"/>
                </a:ext>
              </a:extLst>
            </p:cNvPr>
            <p:cNvSpPr/>
            <p:nvPr/>
          </p:nvSpPr>
          <p:spPr>
            <a:xfrm>
              <a:off x="6347174" y="2775744"/>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97" name="Imagen 201">
              <a:extLst>
                <a:ext uri="{FF2B5EF4-FFF2-40B4-BE49-F238E27FC236}">
                  <a16:creationId xmlns:a16="http://schemas.microsoft.com/office/drawing/2014/main" id="{5744BF74-BE68-429C-A57A-19EA471756F7}"/>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378847" y="2818156"/>
              <a:ext cx="91657" cy="119111"/>
            </a:xfrm>
            <a:prstGeom prst="rect">
              <a:avLst/>
            </a:prstGeom>
            <a:noFill/>
            <a:ln>
              <a:noFill/>
            </a:ln>
          </p:spPr>
        </p:pic>
        <p:sp>
          <p:nvSpPr>
            <p:cNvPr id="298" name="Rectángulo 198">
              <a:extLst>
                <a:ext uri="{FF2B5EF4-FFF2-40B4-BE49-F238E27FC236}">
                  <a16:creationId xmlns:a16="http://schemas.microsoft.com/office/drawing/2014/main" id="{2220BA20-1D72-4834-9C04-4B04A28B4CAB}"/>
                </a:ext>
              </a:extLst>
            </p:cNvPr>
            <p:cNvSpPr/>
            <p:nvPr/>
          </p:nvSpPr>
          <p:spPr>
            <a:xfrm>
              <a:off x="6160180" y="2697394"/>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299" name="Imagen 199" descr="Imagen que contiene Icono&#10;&#10;Descripción generada automáticamente">
              <a:extLst>
                <a:ext uri="{FF2B5EF4-FFF2-40B4-BE49-F238E27FC236}">
                  <a16:creationId xmlns:a16="http://schemas.microsoft.com/office/drawing/2014/main" id="{4D586A16-D295-49DD-A3A0-86BED0FF89F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173541" y="2713705"/>
              <a:ext cx="155199" cy="155199"/>
            </a:xfrm>
            <a:prstGeom prst="rect">
              <a:avLst/>
            </a:prstGeom>
            <a:noFill/>
            <a:ln>
              <a:noFill/>
            </a:ln>
          </p:spPr>
        </p:pic>
        <p:sp>
          <p:nvSpPr>
            <p:cNvPr id="300" name="Rectángulo 196">
              <a:extLst>
                <a:ext uri="{FF2B5EF4-FFF2-40B4-BE49-F238E27FC236}">
                  <a16:creationId xmlns:a16="http://schemas.microsoft.com/office/drawing/2014/main" id="{3E5A8FFE-FDC1-4F1D-BE06-8E4FD2A3BF71}"/>
                </a:ext>
              </a:extLst>
            </p:cNvPr>
            <p:cNvSpPr/>
            <p:nvPr/>
          </p:nvSpPr>
          <p:spPr>
            <a:xfrm>
              <a:off x="6747076" y="2796256"/>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01" name="Imagen 197" descr="Logotipo&#10;&#10;Descripción generada automáticamente">
              <a:extLst>
                <a:ext uri="{FF2B5EF4-FFF2-40B4-BE49-F238E27FC236}">
                  <a16:creationId xmlns:a16="http://schemas.microsoft.com/office/drawing/2014/main" id="{D476B314-CD24-4779-A6B4-1F3D898506E7}"/>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764154" y="2817838"/>
              <a:ext cx="135833" cy="135832"/>
            </a:xfrm>
            <a:prstGeom prst="rect">
              <a:avLst/>
            </a:prstGeom>
            <a:noFill/>
            <a:ln>
              <a:noFill/>
            </a:ln>
          </p:spPr>
        </p:pic>
        <p:sp>
          <p:nvSpPr>
            <p:cNvPr id="302" name="Rectángulo 194">
              <a:extLst>
                <a:ext uri="{FF2B5EF4-FFF2-40B4-BE49-F238E27FC236}">
                  <a16:creationId xmlns:a16="http://schemas.microsoft.com/office/drawing/2014/main" id="{70711C0B-4231-4D8E-955F-0B7C5227FA5D}"/>
                </a:ext>
              </a:extLst>
            </p:cNvPr>
            <p:cNvSpPr/>
            <p:nvPr/>
          </p:nvSpPr>
          <p:spPr>
            <a:xfrm>
              <a:off x="6757744" y="2143030"/>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03" name="Imagen 195" descr="Logotipo&#10;&#10;Descripción generada automáticamente">
              <a:extLst>
                <a:ext uri="{FF2B5EF4-FFF2-40B4-BE49-F238E27FC236}">
                  <a16:creationId xmlns:a16="http://schemas.microsoft.com/office/drawing/2014/main" id="{ACDC24A2-A1DD-49F1-AD92-0EC98AA766B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6767798" y="2168352"/>
              <a:ext cx="155199" cy="144744"/>
            </a:xfrm>
            <a:prstGeom prst="rect">
              <a:avLst/>
            </a:prstGeom>
            <a:noFill/>
            <a:ln>
              <a:noFill/>
            </a:ln>
          </p:spPr>
        </p:pic>
        <p:sp>
          <p:nvSpPr>
            <p:cNvPr id="304" name="Rectángulo 192">
              <a:extLst>
                <a:ext uri="{FF2B5EF4-FFF2-40B4-BE49-F238E27FC236}">
                  <a16:creationId xmlns:a16="http://schemas.microsoft.com/office/drawing/2014/main" id="{C0D769FC-040F-457F-9027-0DAF13E7F81D}"/>
                </a:ext>
              </a:extLst>
            </p:cNvPr>
            <p:cNvSpPr/>
            <p:nvPr/>
          </p:nvSpPr>
          <p:spPr>
            <a:xfrm>
              <a:off x="5668381" y="3134332"/>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05" name="Imagen 193" descr="Logotipo&#10;&#10;Descripción generada automáticamente">
              <a:extLst>
                <a:ext uri="{FF2B5EF4-FFF2-40B4-BE49-F238E27FC236}">
                  <a16:creationId xmlns:a16="http://schemas.microsoft.com/office/drawing/2014/main" id="{CB7881AE-C1D1-4FF7-A6B4-6F144D277B5E}"/>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682973" y="3152152"/>
              <a:ext cx="146926" cy="170392"/>
            </a:xfrm>
            <a:prstGeom prst="rect">
              <a:avLst/>
            </a:prstGeom>
            <a:noFill/>
            <a:ln>
              <a:noFill/>
            </a:ln>
          </p:spPr>
        </p:pic>
        <p:sp>
          <p:nvSpPr>
            <p:cNvPr id="306" name="Rectángulo 190">
              <a:extLst>
                <a:ext uri="{FF2B5EF4-FFF2-40B4-BE49-F238E27FC236}">
                  <a16:creationId xmlns:a16="http://schemas.microsoft.com/office/drawing/2014/main" id="{3FAF2A23-69B9-4A96-A335-C0A975A1BA95}"/>
                </a:ext>
              </a:extLst>
            </p:cNvPr>
            <p:cNvSpPr/>
            <p:nvPr/>
          </p:nvSpPr>
          <p:spPr>
            <a:xfrm>
              <a:off x="5404548" y="3157730"/>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07" name="Imagen 191" descr="Logotipo&#10;&#10;Descripción generada automáticamente">
              <a:extLst>
                <a:ext uri="{FF2B5EF4-FFF2-40B4-BE49-F238E27FC236}">
                  <a16:creationId xmlns:a16="http://schemas.microsoft.com/office/drawing/2014/main" id="{668A6C87-E19F-4299-881B-0D40E17444CF}"/>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5416994" y="3171688"/>
              <a:ext cx="152908" cy="169806"/>
            </a:xfrm>
            <a:prstGeom prst="rect">
              <a:avLst/>
            </a:prstGeom>
            <a:noFill/>
            <a:ln>
              <a:noFill/>
            </a:ln>
          </p:spPr>
        </p:pic>
        <p:sp>
          <p:nvSpPr>
            <p:cNvPr id="308" name="Rectángulo 188">
              <a:extLst>
                <a:ext uri="{FF2B5EF4-FFF2-40B4-BE49-F238E27FC236}">
                  <a16:creationId xmlns:a16="http://schemas.microsoft.com/office/drawing/2014/main" id="{9BD5B73F-14DF-4AC2-8807-42B800ECBB6C}"/>
                </a:ext>
              </a:extLst>
            </p:cNvPr>
            <p:cNvSpPr/>
            <p:nvPr/>
          </p:nvSpPr>
          <p:spPr>
            <a:xfrm>
              <a:off x="5948048" y="2382733"/>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09" name="Imagen 189" descr="Logotipo&#10;&#10;Descripción generada automáticamente">
              <a:extLst>
                <a:ext uri="{FF2B5EF4-FFF2-40B4-BE49-F238E27FC236}">
                  <a16:creationId xmlns:a16="http://schemas.microsoft.com/office/drawing/2014/main" id="{4868BE02-E6F9-4D04-B976-8476DBDAC1EA}"/>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5952435" y="2393121"/>
              <a:ext cx="171722" cy="163294"/>
            </a:xfrm>
            <a:prstGeom prst="rect">
              <a:avLst/>
            </a:prstGeom>
            <a:noFill/>
            <a:ln>
              <a:noFill/>
            </a:ln>
          </p:spPr>
        </p:pic>
        <p:sp>
          <p:nvSpPr>
            <p:cNvPr id="310" name="Rectángulo 186">
              <a:extLst>
                <a:ext uri="{FF2B5EF4-FFF2-40B4-BE49-F238E27FC236}">
                  <a16:creationId xmlns:a16="http://schemas.microsoft.com/office/drawing/2014/main" id="{4D86DE27-199F-4222-B7AE-EF3315E014B6}"/>
                </a:ext>
              </a:extLst>
            </p:cNvPr>
            <p:cNvSpPr/>
            <p:nvPr/>
          </p:nvSpPr>
          <p:spPr>
            <a:xfrm>
              <a:off x="6114833" y="3572060"/>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11" name="Imagen 187" descr="Logotipo&#10;&#10;Descripción generada automáticamente">
              <a:extLst>
                <a:ext uri="{FF2B5EF4-FFF2-40B4-BE49-F238E27FC236}">
                  <a16:creationId xmlns:a16="http://schemas.microsoft.com/office/drawing/2014/main" id="{BE9E1708-FB3A-4AF5-83FC-A8FF7E5E7567}"/>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6133459" y="3577347"/>
              <a:ext cx="139855" cy="172553"/>
            </a:xfrm>
            <a:prstGeom prst="rect">
              <a:avLst/>
            </a:prstGeom>
            <a:noFill/>
            <a:ln>
              <a:noFill/>
            </a:ln>
          </p:spPr>
        </p:pic>
        <p:sp>
          <p:nvSpPr>
            <p:cNvPr id="312" name="Rectángulo 184">
              <a:extLst>
                <a:ext uri="{FF2B5EF4-FFF2-40B4-BE49-F238E27FC236}">
                  <a16:creationId xmlns:a16="http://schemas.microsoft.com/office/drawing/2014/main" id="{9CBC3BB6-9737-4B04-B5AF-A27E3C709CC7}"/>
                </a:ext>
              </a:extLst>
            </p:cNvPr>
            <p:cNvSpPr/>
            <p:nvPr/>
          </p:nvSpPr>
          <p:spPr>
            <a:xfrm>
              <a:off x="5633572" y="2661237"/>
              <a:ext cx="176108"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13" name="Imagen 185" descr="Logotipo&#10;&#10;Descripción generada automáticamente">
              <a:extLst>
                <a:ext uri="{FF2B5EF4-FFF2-40B4-BE49-F238E27FC236}">
                  <a16:creationId xmlns:a16="http://schemas.microsoft.com/office/drawing/2014/main" id="{3AAB3210-7E23-4F96-BEC5-539B5FE64397}"/>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5619932" y="2647751"/>
              <a:ext cx="210529" cy="210528"/>
            </a:xfrm>
            <a:prstGeom prst="rect">
              <a:avLst/>
            </a:prstGeom>
            <a:noFill/>
            <a:ln>
              <a:noFill/>
            </a:ln>
          </p:spPr>
        </p:pic>
        <p:sp>
          <p:nvSpPr>
            <p:cNvPr id="314" name="Rectángulo 182">
              <a:extLst>
                <a:ext uri="{FF2B5EF4-FFF2-40B4-BE49-F238E27FC236}">
                  <a16:creationId xmlns:a16="http://schemas.microsoft.com/office/drawing/2014/main" id="{B2B9BD2F-BEEB-43A1-A3E9-A44DB2C11CCA}"/>
                </a:ext>
              </a:extLst>
            </p:cNvPr>
            <p:cNvSpPr/>
            <p:nvPr/>
          </p:nvSpPr>
          <p:spPr>
            <a:xfrm>
              <a:off x="5888759" y="3516848"/>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15" name="Imagen 183" descr="Logotipo, Icono&#10;&#10;Descripción generada automáticamente">
              <a:extLst>
                <a:ext uri="{FF2B5EF4-FFF2-40B4-BE49-F238E27FC236}">
                  <a16:creationId xmlns:a16="http://schemas.microsoft.com/office/drawing/2014/main" id="{E49FC2F1-25AE-4E49-9BAB-97B0B331BA8B}"/>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5901774" y="3520969"/>
              <a:ext cx="143213" cy="185341"/>
            </a:xfrm>
            <a:prstGeom prst="rect">
              <a:avLst/>
            </a:prstGeom>
            <a:noFill/>
            <a:ln>
              <a:noFill/>
            </a:ln>
          </p:spPr>
        </p:pic>
        <p:sp>
          <p:nvSpPr>
            <p:cNvPr id="316" name="Rectángulo 180">
              <a:extLst>
                <a:ext uri="{FF2B5EF4-FFF2-40B4-BE49-F238E27FC236}">
                  <a16:creationId xmlns:a16="http://schemas.microsoft.com/office/drawing/2014/main" id="{E7C4B329-4646-41E0-8DC4-B7DA1367B7AF}"/>
                </a:ext>
              </a:extLst>
            </p:cNvPr>
            <p:cNvSpPr/>
            <p:nvPr/>
          </p:nvSpPr>
          <p:spPr>
            <a:xfrm>
              <a:off x="5856121" y="3192010"/>
              <a:ext cx="176109" cy="197724"/>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17" name="Imagen 181" descr="Logotipo&#10;&#10;Descripción generada automáticamente">
              <a:extLst>
                <a:ext uri="{FF2B5EF4-FFF2-40B4-BE49-F238E27FC236}">
                  <a16:creationId xmlns:a16="http://schemas.microsoft.com/office/drawing/2014/main" id="{81D2D265-673F-4E7E-B5EC-13B5C1C16433}"/>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5875347" y="3188915"/>
              <a:ext cx="139856" cy="191253"/>
            </a:xfrm>
            <a:prstGeom prst="rect">
              <a:avLst/>
            </a:prstGeom>
            <a:noFill/>
            <a:ln>
              <a:noFill/>
            </a:ln>
          </p:spPr>
        </p:pic>
        <p:sp>
          <p:nvSpPr>
            <p:cNvPr id="318" name="Rectángulo 178">
              <a:extLst>
                <a:ext uri="{FF2B5EF4-FFF2-40B4-BE49-F238E27FC236}">
                  <a16:creationId xmlns:a16="http://schemas.microsoft.com/office/drawing/2014/main" id="{97D831D3-11A0-40C5-954C-EC2742A38A85}"/>
                </a:ext>
              </a:extLst>
            </p:cNvPr>
            <p:cNvSpPr/>
            <p:nvPr/>
          </p:nvSpPr>
          <p:spPr>
            <a:xfrm>
              <a:off x="5264461" y="1804737"/>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19" name="Imagen 179" descr="Logotipo&#10;&#10;Descripción generada automáticamente">
              <a:extLst>
                <a:ext uri="{FF2B5EF4-FFF2-40B4-BE49-F238E27FC236}">
                  <a16:creationId xmlns:a16="http://schemas.microsoft.com/office/drawing/2014/main" id="{E5880FA1-63C0-4C7F-8AD9-B4B184B7A9F8}"/>
                </a:ext>
              </a:extLst>
            </p:cNvPr>
            <p:cNvPicPr>
              <a:picLocks noChangeAspect="1"/>
            </p:cNvPicPr>
            <p:nvPr/>
          </p:nvPicPr>
          <p:blipFill rotWithShape="1">
            <a:blip r:embed="rId33" cstate="print">
              <a:extLst>
                <a:ext uri="{28A0092B-C50C-407E-A947-70E740481C1C}">
                  <a14:useLocalDpi xmlns:a14="http://schemas.microsoft.com/office/drawing/2010/main" val="0"/>
                </a:ext>
              </a:extLst>
            </a:blip>
            <a:srcRect l="32116" r="33059"/>
            <a:stretch/>
          </p:blipFill>
          <p:spPr>
            <a:xfrm>
              <a:off x="5294485" y="1816816"/>
              <a:ext cx="83499" cy="149856"/>
            </a:xfrm>
            <a:prstGeom prst="rect">
              <a:avLst/>
            </a:prstGeom>
            <a:noFill/>
            <a:ln>
              <a:noFill/>
            </a:ln>
          </p:spPr>
        </p:pic>
        <p:sp>
          <p:nvSpPr>
            <p:cNvPr id="320" name="Rectángulo 176">
              <a:extLst>
                <a:ext uri="{FF2B5EF4-FFF2-40B4-BE49-F238E27FC236}">
                  <a16:creationId xmlns:a16="http://schemas.microsoft.com/office/drawing/2014/main" id="{456577A7-52EE-4680-8D21-BADED52240BF}"/>
                </a:ext>
              </a:extLst>
            </p:cNvPr>
            <p:cNvSpPr/>
            <p:nvPr/>
          </p:nvSpPr>
          <p:spPr>
            <a:xfrm>
              <a:off x="6349894" y="2554624"/>
              <a:ext cx="176108"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21" name="Imagen 177" descr="Logotipo, Icono&#10;&#10;Descripción generada automáticamente">
              <a:extLst>
                <a:ext uri="{FF2B5EF4-FFF2-40B4-BE49-F238E27FC236}">
                  <a16:creationId xmlns:a16="http://schemas.microsoft.com/office/drawing/2014/main" id="{16304933-94D8-4D3D-9271-79E44E524BE3}"/>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6310236" y="2580456"/>
              <a:ext cx="207308" cy="134751"/>
            </a:xfrm>
            <a:prstGeom prst="rect">
              <a:avLst/>
            </a:prstGeom>
            <a:noFill/>
            <a:ln>
              <a:noFill/>
            </a:ln>
          </p:spPr>
        </p:pic>
        <p:sp>
          <p:nvSpPr>
            <p:cNvPr id="322" name="Rectángulo 174">
              <a:extLst>
                <a:ext uri="{FF2B5EF4-FFF2-40B4-BE49-F238E27FC236}">
                  <a16:creationId xmlns:a16="http://schemas.microsoft.com/office/drawing/2014/main" id="{F55ECAD7-CC1D-4265-BEDE-CCA44D0C0E03}"/>
                </a:ext>
              </a:extLst>
            </p:cNvPr>
            <p:cNvSpPr/>
            <p:nvPr/>
          </p:nvSpPr>
          <p:spPr>
            <a:xfrm>
              <a:off x="7585333" y="1286621"/>
              <a:ext cx="256662"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23" name="Imagen 175" descr="Logotipo&#10;&#10;Descripción generada automáticamente">
              <a:extLst>
                <a:ext uri="{FF2B5EF4-FFF2-40B4-BE49-F238E27FC236}">
                  <a16:creationId xmlns:a16="http://schemas.microsoft.com/office/drawing/2014/main" id="{4EA6CB07-F897-4815-B1D9-1334AF4D40B0}"/>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7594147" y="1297039"/>
              <a:ext cx="247848" cy="173300"/>
            </a:xfrm>
            <a:prstGeom prst="rect">
              <a:avLst/>
            </a:prstGeom>
            <a:noFill/>
            <a:ln>
              <a:noFill/>
            </a:ln>
          </p:spPr>
        </p:pic>
        <p:sp>
          <p:nvSpPr>
            <p:cNvPr id="324" name="Rectángulo 172">
              <a:extLst>
                <a:ext uri="{FF2B5EF4-FFF2-40B4-BE49-F238E27FC236}">
                  <a16:creationId xmlns:a16="http://schemas.microsoft.com/office/drawing/2014/main" id="{ECED44A2-C95C-4581-8A22-B909D81F0097}"/>
                </a:ext>
              </a:extLst>
            </p:cNvPr>
            <p:cNvSpPr/>
            <p:nvPr/>
          </p:nvSpPr>
          <p:spPr>
            <a:xfrm>
              <a:off x="7693163" y="3723410"/>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25" name="Imagen 173" descr="Icono&#10;&#10;Descripción generada automáticamente">
              <a:extLst>
                <a:ext uri="{FF2B5EF4-FFF2-40B4-BE49-F238E27FC236}">
                  <a16:creationId xmlns:a16="http://schemas.microsoft.com/office/drawing/2014/main" id="{1938B9A9-D982-4E75-885C-E7C9A873DFE2}"/>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8487586" y="3530853"/>
              <a:ext cx="121553" cy="168352"/>
            </a:xfrm>
            <a:prstGeom prst="rect">
              <a:avLst/>
            </a:prstGeom>
            <a:noFill/>
            <a:ln>
              <a:noFill/>
            </a:ln>
          </p:spPr>
        </p:pic>
        <p:sp>
          <p:nvSpPr>
            <p:cNvPr id="326" name="Rectángulo 170">
              <a:extLst>
                <a:ext uri="{FF2B5EF4-FFF2-40B4-BE49-F238E27FC236}">
                  <a16:creationId xmlns:a16="http://schemas.microsoft.com/office/drawing/2014/main" id="{3A37933B-AB9B-4FC9-8227-FC0BF77B3AF1}"/>
                </a:ext>
              </a:extLst>
            </p:cNvPr>
            <p:cNvSpPr/>
            <p:nvPr/>
          </p:nvSpPr>
          <p:spPr>
            <a:xfrm>
              <a:off x="7167863" y="3899274"/>
              <a:ext cx="176109" cy="197723"/>
            </a:xfrm>
            <a:prstGeom prst="rect">
              <a:avLst/>
            </a:prstGeom>
            <a:noFill/>
            <a:ln w="76200">
              <a:no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28128" tIns="28128" rIns="28128" bIns="28128" numCol="1" spcCol="38100" rtlCol="0" anchor="ctr">
              <a:noAutofit/>
            </a:bodyPr>
            <a:lstStyle/>
            <a:p>
              <a:pPr defTabSz="230029" latinLnBrk="1" hangingPunct="0"/>
              <a:endParaRPr lang="en-GB" sz="1260">
                <a:solidFill>
                  <a:srgbClr val="FFFFFF"/>
                </a:solidFill>
              </a:endParaRPr>
            </a:p>
          </p:txBody>
        </p:sp>
        <p:pic>
          <p:nvPicPr>
            <p:cNvPr id="327" name="Imagen 171" descr="Icono&#10;&#10;Descripción generada automáticamente">
              <a:extLst>
                <a:ext uri="{FF2B5EF4-FFF2-40B4-BE49-F238E27FC236}">
                  <a16:creationId xmlns:a16="http://schemas.microsoft.com/office/drawing/2014/main" id="{E59907AF-53B3-4CE2-8FDA-D0489313077D}"/>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7176328" y="3918583"/>
              <a:ext cx="159179" cy="159103"/>
            </a:xfrm>
            <a:prstGeom prst="rect">
              <a:avLst/>
            </a:prstGeom>
            <a:noFill/>
            <a:ln>
              <a:noFill/>
            </a:ln>
          </p:spPr>
        </p:pic>
        <p:pic>
          <p:nvPicPr>
            <p:cNvPr id="328" name="Picture 2" descr="FC Rotor Volgograd - Wikipedia">
              <a:extLst>
                <a:ext uri="{FF2B5EF4-FFF2-40B4-BE49-F238E27FC236}">
                  <a16:creationId xmlns:a16="http://schemas.microsoft.com/office/drawing/2014/main" id="{BD5E931E-E22C-420D-99AF-6B795BD728BD}"/>
                </a:ext>
              </a:extLst>
            </p:cNvPr>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8086760" y="2520440"/>
              <a:ext cx="129452" cy="158523"/>
            </a:xfrm>
            <a:prstGeom prst="rect">
              <a:avLst/>
            </a:prstGeom>
            <a:noFill/>
            <a:extLst>
              <a:ext uri="{909E8E84-426E-40DD-AFC4-6F175D3DCCD1}">
                <a14:hiddenFill xmlns:a14="http://schemas.microsoft.com/office/drawing/2010/main">
                  <a:solidFill>
                    <a:srgbClr val="FFFFFF"/>
                  </a:solidFill>
                </a14:hiddenFill>
              </a:ext>
            </a:extLst>
          </p:spPr>
        </p:pic>
        <p:pic>
          <p:nvPicPr>
            <p:cNvPr id="329" name="Picture 4" descr="PFC Krylia Sovetov Samara - Wikipedia, la enciclopedia libre">
              <a:extLst>
                <a:ext uri="{FF2B5EF4-FFF2-40B4-BE49-F238E27FC236}">
                  <a16:creationId xmlns:a16="http://schemas.microsoft.com/office/drawing/2014/main" id="{880AC729-761C-442B-82C7-C9F8DAB89C49}"/>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8059508" y="2146549"/>
              <a:ext cx="181583" cy="256772"/>
            </a:xfrm>
            <a:prstGeom prst="rect">
              <a:avLst/>
            </a:prstGeom>
            <a:noFill/>
            <a:extLst>
              <a:ext uri="{909E8E84-426E-40DD-AFC4-6F175D3DCCD1}">
                <a14:hiddenFill xmlns:a14="http://schemas.microsoft.com/office/drawing/2010/main">
                  <a:solidFill>
                    <a:srgbClr val="FFFFFF"/>
                  </a:solidFill>
                </a14:hiddenFill>
              </a:ext>
            </a:extLst>
          </p:spPr>
        </p:pic>
        <p:pic>
          <p:nvPicPr>
            <p:cNvPr id="330" name="Imagen 365">
              <a:extLst>
                <a:ext uri="{FF2B5EF4-FFF2-40B4-BE49-F238E27FC236}">
                  <a16:creationId xmlns:a16="http://schemas.microsoft.com/office/drawing/2014/main" id="{2AAE23E7-A528-420C-863F-3E70F931B253}"/>
                </a:ext>
              </a:extLst>
            </p:cNvPr>
            <p:cNvPicPr>
              <a:picLocks noChangeAspect="1"/>
            </p:cNvPicPr>
            <p:nvPr/>
          </p:nvPicPr>
          <p:blipFill>
            <a:blip r:embed="rId40"/>
            <a:stretch>
              <a:fillRect/>
            </a:stretch>
          </p:blipFill>
          <p:spPr>
            <a:xfrm>
              <a:off x="8575171" y="3324783"/>
              <a:ext cx="175516" cy="210181"/>
            </a:xfrm>
            <a:prstGeom prst="rect">
              <a:avLst/>
            </a:prstGeom>
          </p:spPr>
        </p:pic>
        <p:pic>
          <p:nvPicPr>
            <p:cNvPr id="331" name="Picture 8" descr="FC Rostov - Wikipedia">
              <a:extLst>
                <a:ext uri="{FF2B5EF4-FFF2-40B4-BE49-F238E27FC236}">
                  <a16:creationId xmlns:a16="http://schemas.microsoft.com/office/drawing/2014/main" id="{049AE3FF-6510-41F9-BD68-022C9501DE47}"/>
                </a:ext>
              </a:extLst>
            </p:cNvPr>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8379090" y="2891396"/>
              <a:ext cx="176109" cy="173301"/>
            </a:xfrm>
            <a:prstGeom prst="rect">
              <a:avLst/>
            </a:prstGeom>
            <a:noFill/>
            <a:extLst>
              <a:ext uri="{909E8E84-426E-40DD-AFC4-6F175D3DCCD1}">
                <a14:hiddenFill xmlns:a14="http://schemas.microsoft.com/office/drawing/2010/main">
                  <a:solidFill>
                    <a:srgbClr val="FFFFFF"/>
                  </a:solidFill>
                </a14:hiddenFill>
              </a:ext>
            </a:extLst>
          </p:spPr>
        </p:pic>
        <p:pic>
          <p:nvPicPr>
            <p:cNvPr id="332" name="Picture 10" descr="Sevilla FC - Home | Facebook">
              <a:extLst>
                <a:ext uri="{FF2B5EF4-FFF2-40B4-BE49-F238E27FC236}">
                  <a16:creationId xmlns:a16="http://schemas.microsoft.com/office/drawing/2014/main" id="{CACFDEC2-8658-4DDA-8311-91CF54C9B362}"/>
                </a:ext>
              </a:extLst>
            </p:cNvPr>
            <p:cNvPicPr>
              <a:picLocks noChangeAspect="1" noChangeArrowheads="1"/>
            </p:cNvPicPr>
            <p:nvPr/>
          </p:nvPicPr>
          <p:blipFill>
            <a:blip r:embed="rId4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36631" y="4105694"/>
              <a:ext cx="194909" cy="194908"/>
            </a:xfrm>
            <a:prstGeom prst="rect">
              <a:avLst/>
            </a:prstGeom>
            <a:noFill/>
            <a:extLst>
              <a:ext uri="{909E8E84-426E-40DD-AFC4-6F175D3DCCD1}">
                <a14:hiddenFill xmlns:a14="http://schemas.microsoft.com/office/drawing/2010/main">
                  <a:solidFill>
                    <a:srgbClr val="FFFFFF"/>
                  </a:solidFill>
                </a14:hiddenFill>
              </a:ext>
            </a:extLst>
          </p:spPr>
        </p:pic>
        <p:pic>
          <p:nvPicPr>
            <p:cNvPr id="333" name="Picture 12" descr="FC Spartak Moscow - Wikipedia">
              <a:extLst>
                <a:ext uri="{FF2B5EF4-FFF2-40B4-BE49-F238E27FC236}">
                  <a16:creationId xmlns:a16="http://schemas.microsoft.com/office/drawing/2014/main" id="{25943ABB-BE9A-4560-813D-B91061C77BF9}"/>
                </a:ext>
              </a:extLst>
            </p:cNvPr>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8378056" y="1535284"/>
              <a:ext cx="201317" cy="127166"/>
            </a:xfrm>
            <a:prstGeom prst="rect">
              <a:avLst/>
            </a:prstGeom>
            <a:noFill/>
            <a:extLst>
              <a:ext uri="{909E8E84-426E-40DD-AFC4-6F175D3DCCD1}">
                <a14:hiddenFill xmlns:a14="http://schemas.microsoft.com/office/drawing/2010/main">
                  <a:solidFill>
                    <a:srgbClr val="FFFFFF"/>
                  </a:solidFill>
                </a14:hiddenFill>
              </a:ext>
            </a:extLst>
          </p:spPr>
        </p:pic>
        <p:pic>
          <p:nvPicPr>
            <p:cNvPr id="334" name="Picture 2" descr="Trabzonspor - Wikipedia">
              <a:extLst>
                <a:ext uri="{FF2B5EF4-FFF2-40B4-BE49-F238E27FC236}">
                  <a16:creationId xmlns:a16="http://schemas.microsoft.com/office/drawing/2014/main" id="{8E7BC844-4121-44FE-AC42-6D34D48F23CF}"/>
                </a:ext>
              </a:extLst>
            </p:cNvPr>
            <p:cNvPicPr>
              <a:picLocks noChangeAspect="1" noChangeArrowheads="1"/>
            </p:cNvPicPr>
            <p:nvPr/>
          </p:nvPicPr>
          <p:blipFill>
            <a:blip r:embed="rId4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44741" y="1878735"/>
              <a:ext cx="134632" cy="193669"/>
            </a:xfrm>
            <a:prstGeom prst="rect">
              <a:avLst/>
            </a:prstGeom>
            <a:noFill/>
            <a:extLst>
              <a:ext uri="{909E8E84-426E-40DD-AFC4-6F175D3DCCD1}">
                <a14:hiddenFill xmlns:a14="http://schemas.microsoft.com/office/drawing/2010/main">
                  <a:solidFill>
                    <a:srgbClr val="FFFFFF"/>
                  </a:solidFill>
                </a14:hiddenFill>
              </a:ext>
            </a:extLst>
          </p:spPr>
        </p:pic>
        <p:pic>
          <p:nvPicPr>
            <p:cNvPr id="335" name="Picture 4" descr="Bursaspor Basketbol - Wikipedia">
              <a:extLst>
                <a:ext uri="{FF2B5EF4-FFF2-40B4-BE49-F238E27FC236}">
                  <a16:creationId xmlns:a16="http://schemas.microsoft.com/office/drawing/2014/main" id="{C868AED5-DB81-4C80-866C-82D06E615EF5}"/>
                </a:ext>
              </a:extLst>
            </p:cNvPr>
            <p:cNvPicPr>
              <a:picLocks noChangeAspect="1" noChangeArrowheads="1"/>
            </p:cNvPicPr>
            <p:nvPr/>
          </p:nvPicPr>
          <p:blipFill>
            <a:blip r:embed="rId4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24534" y="3729848"/>
              <a:ext cx="108046" cy="117594"/>
            </a:xfrm>
            <a:prstGeom prst="rect">
              <a:avLst/>
            </a:prstGeom>
            <a:noFill/>
            <a:extLst>
              <a:ext uri="{909E8E84-426E-40DD-AFC4-6F175D3DCCD1}">
                <a14:hiddenFill xmlns:a14="http://schemas.microsoft.com/office/drawing/2010/main">
                  <a:solidFill>
                    <a:srgbClr val="FFFFFF"/>
                  </a:solidFill>
                </a14:hiddenFill>
              </a:ext>
            </a:extLst>
          </p:spPr>
        </p:pic>
        <p:pic>
          <p:nvPicPr>
            <p:cNvPr id="336" name="Picture 6" descr="Konyaspor - Wikipedia">
              <a:extLst>
                <a:ext uri="{FF2B5EF4-FFF2-40B4-BE49-F238E27FC236}">
                  <a16:creationId xmlns:a16="http://schemas.microsoft.com/office/drawing/2014/main" id="{954C3811-7835-4A49-8915-8E04B39B8D8C}"/>
                </a:ext>
              </a:extLst>
            </p:cNvPr>
            <p:cNvPicPr>
              <a:picLocks noChangeAspect="1" noChangeArrowheads="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8748621" y="3638179"/>
              <a:ext cx="146195" cy="146195"/>
            </a:xfrm>
            <a:prstGeom prst="rect">
              <a:avLst/>
            </a:prstGeom>
            <a:noFill/>
            <a:extLst>
              <a:ext uri="{909E8E84-426E-40DD-AFC4-6F175D3DCCD1}">
                <a14:hiddenFill xmlns:a14="http://schemas.microsoft.com/office/drawing/2010/main">
                  <a:solidFill>
                    <a:srgbClr val="FFFFFF"/>
                  </a:solidFill>
                </a14:hiddenFill>
              </a:ext>
            </a:extLst>
          </p:spPr>
        </p:pic>
        <p:pic>
          <p:nvPicPr>
            <p:cNvPr id="337" name="Picture 8" descr="FC Rubin Kazan - Wikipedia">
              <a:extLst>
                <a:ext uri="{FF2B5EF4-FFF2-40B4-BE49-F238E27FC236}">
                  <a16:creationId xmlns:a16="http://schemas.microsoft.com/office/drawing/2014/main" id="{B64EC538-5D97-4C36-A07D-7835A6BC66C7}"/>
                </a:ext>
              </a:extLst>
            </p:cNvPr>
            <p:cNvPicPr>
              <a:picLocks noChangeAspect="1" noChangeArrowheads="1"/>
            </p:cNvPicPr>
            <p:nvPr/>
          </p:nvPicPr>
          <p:blipFill>
            <a:blip r:embed="rId4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47610" y="1204157"/>
              <a:ext cx="156827" cy="210181"/>
            </a:xfrm>
            <a:prstGeom prst="rect">
              <a:avLst/>
            </a:prstGeom>
            <a:noFill/>
            <a:extLst>
              <a:ext uri="{909E8E84-426E-40DD-AFC4-6F175D3DCCD1}">
                <a14:hiddenFill xmlns:a14="http://schemas.microsoft.com/office/drawing/2010/main">
                  <a:solidFill>
                    <a:srgbClr val="FFFFFF"/>
                  </a:solidFill>
                </a14:hiddenFill>
              </a:ext>
            </a:extLst>
          </p:spPr>
        </p:pic>
        <p:pic>
          <p:nvPicPr>
            <p:cNvPr id="338" name="Picture 10" descr="Werder Bremen - Wikipedia, la enciclopedia libre">
              <a:extLst>
                <a:ext uri="{FF2B5EF4-FFF2-40B4-BE49-F238E27FC236}">
                  <a16:creationId xmlns:a16="http://schemas.microsoft.com/office/drawing/2014/main" id="{D1E60307-AA10-4242-9C33-08A3CA2F26D1}"/>
                </a:ext>
              </a:extLst>
            </p:cNvPr>
            <p:cNvPicPr>
              <a:picLocks noChangeAspect="1" noChangeArrowheads="1"/>
            </p:cNvPicPr>
            <p:nvPr/>
          </p:nvPicPr>
          <p:blipFill>
            <a:blip r:embed="rId48" cstate="print">
              <a:extLst>
                <a:ext uri="{28A0092B-C50C-407E-A947-70E740481C1C}">
                  <a14:useLocalDpi xmlns:a14="http://schemas.microsoft.com/office/drawing/2010/main" val="0"/>
                </a:ext>
              </a:extLst>
            </a:blip>
            <a:srcRect/>
            <a:stretch>
              <a:fillRect/>
            </a:stretch>
          </p:blipFill>
          <p:spPr bwMode="auto">
            <a:xfrm>
              <a:off x="6384542" y="1871417"/>
              <a:ext cx="138741" cy="208693"/>
            </a:xfrm>
            <a:prstGeom prst="rect">
              <a:avLst/>
            </a:prstGeom>
            <a:noFill/>
            <a:extLst>
              <a:ext uri="{909E8E84-426E-40DD-AFC4-6F175D3DCCD1}">
                <a14:hiddenFill xmlns:a14="http://schemas.microsoft.com/office/drawing/2010/main">
                  <a:solidFill>
                    <a:srgbClr val="FFFFFF"/>
                  </a:solidFill>
                </a14:hiddenFill>
              </a:ext>
            </a:extLst>
          </p:spPr>
        </p:pic>
        <p:pic>
          <p:nvPicPr>
            <p:cNvPr id="339" name="Picture 14" descr="Lech Poznań (basketball) - Wikipedia">
              <a:extLst>
                <a:ext uri="{FF2B5EF4-FFF2-40B4-BE49-F238E27FC236}">
                  <a16:creationId xmlns:a16="http://schemas.microsoft.com/office/drawing/2014/main" id="{142EDC16-0F40-4EF3-9C59-A0D52FA794A8}"/>
                </a:ext>
              </a:extLst>
            </p:cNvPr>
            <p:cNvPicPr>
              <a:picLocks noChangeAspect="1" noChangeArrowheads="1"/>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7044610" y="2222637"/>
              <a:ext cx="131161" cy="248844"/>
            </a:xfrm>
            <a:prstGeom prst="rect">
              <a:avLst/>
            </a:prstGeom>
            <a:noFill/>
            <a:extLst>
              <a:ext uri="{909E8E84-426E-40DD-AFC4-6F175D3DCCD1}">
                <a14:hiddenFill xmlns:a14="http://schemas.microsoft.com/office/drawing/2010/main">
                  <a:solidFill>
                    <a:srgbClr val="FFFFFF"/>
                  </a:solidFill>
                </a14:hiddenFill>
              </a:ext>
            </a:extLst>
          </p:spPr>
        </p:pic>
        <p:pic>
          <p:nvPicPr>
            <p:cNvPr id="340" name="Picture 16">
              <a:extLst>
                <a:ext uri="{FF2B5EF4-FFF2-40B4-BE49-F238E27FC236}">
                  <a16:creationId xmlns:a16="http://schemas.microsoft.com/office/drawing/2014/main" id="{E10D5589-DC90-4912-B95A-EDA8C3100CAA}"/>
                </a:ext>
              </a:extLst>
            </p:cNvPr>
            <p:cNvPicPr>
              <a:picLocks noChangeAspect="1" noChangeArrowheads="1"/>
            </p:cNvPicPr>
            <p:nvPr/>
          </p:nvPicPr>
          <p:blipFill>
            <a:blip r:embed="rId50" cstate="print">
              <a:extLst>
                <a:ext uri="{28A0092B-C50C-407E-A947-70E740481C1C}">
                  <a14:useLocalDpi xmlns:a14="http://schemas.microsoft.com/office/drawing/2010/main" val="0"/>
                </a:ext>
              </a:extLst>
            </a:blip>
            <a:srcRect/>
            <a:stretch>
              <a:fillRect/>
            </a:stretch>
          </p:blipFill>
          <p:spPr bwMode="auto">
            <a:xfrm>
              <a:off x="6899987" y="1937694"/>
              <a:ext cx="164198" cy="118670"/>
            </a:xfrm>
            <a:prstGeom prst="rect">
              <a:avLst/>
            </a:prstGeom>
            <a:noFill/>
            <a:extLst>
              <a:ext uri="{909E8E84-426E-40DD-AFC4-6F175D3DCCD1}">
                <a14:hiddenFill xmlns:a14="http://schemas.microsoft.com/office/drawing/2010/main">
                  <a:solidFill>
                    <a:srgbClr val="FFFFFF"/>
                  </a:solidFill>
                </a14:hiddenFill>
              </a:ext>
            </a:extLst>
          </p:spPr>
        </p:pic>
        <p:pic>
          <p:nvPicPr>
            <p:cNvPr id="341" name="Picture 18" descr="F.C. København (@FCKobenhavn) | Twitter">
              <a:extLst>
                <a:ext uri="{FF2B5EF4-FFF2-40B4-BE49-F238E27FC236}">
                  <a16:creationId xmlns:a16="http://schemas.microsoft.com/office/drawing/2014/main" id="{0EABE045-DFDD-4F29-B8DC-F4FF8D5F3994}"/>
                </a:ext>
              </a:extLst>
            </p:cNvPr>
            <p:cNvPicPr>
              <a:picLocks noChangeAspect="1" noChangeArrowheads="1"/>
            </p:cNvPicPr>
            <p:nvPr/>
          </p:nvPicPr>
          <p:blipFill>
            <a:blip r:embed="rId5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2612" y="1616736"/>
              <a:ext cx="137986" cy="137986"/>
            </a:xfrm>
            <a:prstGeom prst="rect">
              <a:avLst/>
            </a:prstGeom>
            <a:noFill/>
            <a:extLst>
              <a:ext uri="{909E8E84-426E-40DD-AFC4-6F175D3DCCD1}">
                <a14:hiddenFill xmlns:a14="http://schemas.microsoft.com/office/drawing/2010/main">
                  <a:solidFill>
                    <a:srgbClr val="FFFFFF"/>
                  </a:solidFill>
                </a14:hiddenFill>
              </a:ext>
            </a:extLst>
          </p:spPr>
        </p:pic>
        <p:pic>
          <p:nvPicPr>
            <p:cNvPr id="342" name="Picture 20">
              <a:extLst>
                <a:ext uri="{FF2B5EF4-FFF2-40B4-BE49-F238E27FC236}">
                  <a16:creationId xmlns:a16="http://schemas.microsoft.com/office/drawing/2014/main" id="{74DAF000-2D1E-47A6-8180-AD7AD1875757}"/>
                </a:ext>
              </a:extLst>
            </p:cNvPr>
            <p:cNvPicPr>
              <a:picLocks noChangeAspect="1" noChangeArrowheads="1"/>
            </p:cNvPicPr>
            <p:nvPr/>
          </p:nvPicPr>
          <p:blipFill>
            <a:blip r:embed="rId52" cstate="print">
              <a:extLst>
                <a:ext uri="{28A0092B-C50C-407E-A947-70E740481C1C}">
                  <a14:useLocalDpi xmlns:a14="http://schemas.microsoft.com/office/drawing/2010/main" val="0"/>
                </a:ext>
              </a:extLst>
            </a:blip>
            <a:srcRect/>
            <a:stretch>
              <a:fillRect/>
            </a:stretch>
          </p:blipFill>
          <p:spPr bwMode="auto">
            <a:xfrm>
              <a:off x="7241792" y="2909060"/>
              <a:ext cx="110355" cy="169837"/>
            </a:xfrm>
            <a:prstGeom prst="rect">
              <a:avLst/>
            </a:prstGeom>
            <a:noFill/>
            <a:extLst>
              <a:ext uri="{909E8E84-426E-40DD-AFC4-6F175D3DCCD1}">
                <a14:hiddenFill xmlns:a14="http://schemas.microsoft.com/office/drawing/2010/main">
                  <a:solidFill>
                    <a:srgbClr val="FFFFFF"/>
                  </a:solidFill>
                </a14:hiddenFill>
              </a:ext>
            </a:extLst>
          </p:spPr>
        </p:pic>
        <p:pic>
          <p:nvPicPr>
            <p:cNvPr id="343" name="Picture 24" descr="Borussia Dortmund Logo, history, meaning, symbol, PNG">
              <a:extLst>
                <a:ext uri="{FF2B5EF4-FFF2-40B4-BE49-F238E27FC236}">
                  <a16:creationId xmlns:a16="http://schemas.microsoft.com/office/drawing/2014/main" id="{17365679-3304-4FD7-AEAE-7584BB98EF80}"/>
                </a:ext>
              </a:extLst>
            </p:cNvPr>
            <p:cNvPicPr>
              <a:picLocks noChangeAspect="1" noChangeArrowheads="1"/>
            </p:cNvPicPr>
            <p:nvPr/>
          </p:nvPicPr>
          <p:blipFill rotWithShape="1">
            <a:blip r:embed="rId53" cstate="print">
              <a:clrChange>
                <a:clrFrom>
                  <a:srgbClr val="FFFFFF"/>
                </a:clrFrom>
                <a:clrTo>
                  <a:srgbClr val="FFFFFF">
                    <a:alpha val="0"/>
                  </a:srgbClr>
                </a:clrTo>
              </a:clrChange>
              <a:extLst>
                <a:ext uri="{28A0092B-C50C-407E-A947-70E740481C1C}">
                  <a14:useLocalDpi xmlns:a14="http://schemas.microsoft.com/office/drawing/2010/main" val="0"/>
                </a:ext>
              </a:extLst>
            </a:blip>
            <a:srcRect l="28081" r="25559" b="851"/>
            <a:stretch/>
          </p:blipFill>
          <p:spPr bwMode="auto">
            <a:xfrm>
              <a:off x="6384619" y="2152996"/>
              <a:ext cx="126802" cy="152542"/>
            </a:xfrm>
            <a:prstGeom prst="rect">
              <a:avLst/>
            </a:prstGeom>
            <a:noFill/>
            <a:extLst>
              <a:ext uri="{909E8E84-426E-40DD-AFC4-6F175D3DCCD1}">
                <a14:hiddenFill xmlns:a14="http://schemas.microsoft.com/office/drawing/2010/main">
                  <a:solidFill>
                    <a:srgbClr val="FFFFFF"/>
                  </a:solidFill>
                </a14:hiddenFill>
              </a:ext>
            </a:extLst>
          </p:spPr>
        </p:pic>
        <p:pic>
          <p:nvPicPr>
            <p:cNvPr id="344" name="Picture 26" descr="Página principal | Web oficial del Manchester United">
              <a:extLst>
                <a:ext uri="{FF2B5EF4-FFF2-40B4-BE49-F238E27FC236}">
                  <a16:creationId xmlns:a16="http://schemas.microsoft.com/office/drawing/2014/main" id="{990E99C4-3383-4EA8-99C9-00BAD4B611EF}"/>
                </a:ext>
              </a:extLst>
            </p:cNvPr>
            <p:cNvPicPr>
              <a:picLocks noChangeAspect="1" noChangeArrowheads="1"/>
            </p:cNvPicPr>
            <p:nvPr/>
          </p:nvPicPr>
          <p:blipFill>
            <a:blip r:embed="rId54" cstate="print">
              <a:extLst>
                <a:ext uri="{28A0092B-C50C-407E-A947-70E740481C1C}">
                  <a14:useLocalDpi xmlns:a14="http://schemas.microsoft.com/office/drawing/2010/main" val="0"/>
                </a:ext>
              </a:extLst>
            </a:blip>
            <a:srcRect/>
            <a:stretch>
              <a:fillRect/>
            </a:stretch>
          </p:blipFill>
          <p:spPr bwMode="auto">
            <a:xfrm>
              <a:off x="5387006" y="1900550"/>
              <a:ext cx="132198" cy="132198"/>
            </a:xfrm>
            <a:prstGeom prst="rect">
              <a:avLst/>
            </a:prstGeom>
            <a:noFill/>
            <a:extLst>
              <a:ext uri="{909E8E84-426E-40DD-AFC4-6F175D3DCCD1}">
                <a14:hiddenFill xmlns:a14="http://schemas.microsoft.com/office/drawing/2010/main">
                  <a:solidFill>
                    <a:srgbClr val="FFFFFF"/>
                  </a:solidFill>
                </a14:hiddenFill>
              </a:ext>
            </a:extLst>
          </p:spPr>
        </p:pic>
        <p:pic>
          <p:nvPicPr>
            <p:cNvPr id="345" name="Picture 28" descr="1. FC Kaiserslautern - Wikipedia, la enciclopedia libre">
              <a:extLst>
                <a:ext uri="{FF2B5EF4-FFF2-40B4-BE49-F238E27FC236}">
                  <a16:creationId xmlns:a16="http://schemas.microsoft.com/office/drawing/2014/main" id="{E2D1856A-DF67-4488-AD8E-71C08C72BAAA}"/>
                </a:ext>
              </a:extLst>
            </p:cNvPr>
            <p:cNvPicPr>
              <a:picLocks noChangeAspect="1" noChangeArrowheads="1"/>
            </p:cNvPicPr>
            <p:nvPr/>
          </p:nvPicPr>
          <p:blipFill>
            <a:blip r:embed="rId55" cstate="print">
              <a:extLst>
                <a:ext uri="{28A0092B-C50C-407E-A947-70E740481C1C}">
                  <a14:useLocalDpi xmlns:a14="http://schemas.microsoft.com/office/drawing/2010/main" val="0"/>
                </a:ext>
              </a:extLst>
            </a:blip>
            <a:srcRect/>
            <a:stretch>
              <a:fillRect/>
            </a:stretch>
          </p:blipFill>
          <p:spPr bwMode="auto">
            <a:xfrm>
              <a:off x="6547586" y="2886669"/>
              <a:ext cx="107310" cy="107310"/>
            </a:xfrm>
            <a:prstGeom prst="rect">
              <a:avLst/>
            </a:prstGeom>
            <a:noFill/>
            <a:extLst>
              <a:ext uri="{909E8E84-426E-40DD-AFC4-6F175D3DCCD1}">
                <a14:hiddenFill xmlns:a14="http://schemas.microsoft.com/office/drawing/2010/main">
                  <a:solidFill>
                    <a:srgbClr val="FFFFFF"/>
                  </a:solidFill>
                </a14:hiddenFill>
              </a:ext>
            </a:extLst>
          </p:spPr>
        </p:pic>
        <p:pic>
          <p:nvPicPr>
            <p:cNvPr id="346" name="Picture 30" descr="AEK Athens B F.C. - Wikipedia">
              <a:extLst>
                <a:ext uri="{FF2B5EF4-FFF2-40B4-BE49-F238E27FC236}">
                  <a16:creationId xmlns:a16="http://schemas.microsoft.com/office/drawing/2014/main" id="{E264F8D2-CB90-495F-9D00-E94956E78A75}"/>
                </a:ext>
              </a:extLst>
            </p:cNvPr>
            <p:cNvPicPr>
              <a:picLocks noChangeAspect="1" noChangeArrowheads="1"/>
            </p:cNvPicPr>
            <p:nvPr/>
          </p:nvPicPr>
          <p:blipFill>
            <a:blip r:embed="rId56" cstate="print">
              <a:extLst>
                <a:ext uri="{28A0092B-C50C-407E-A947-70E740481C1C}">
                  <a14:useLocalDpi xmlns:a14="http://schemas.microsoft.com/office/drawing/2010/main" val="0"/>
                </a:ext>
              </a:extLst>
            </a:blip>
            <a:srcRect/>
            <a:stretch>
              <a:fillRect/>
            </a:stretch>
          </p:blipFill>
          <p:spPr bwMode="auto">
            <a:xfrm>
              <a:off x="8267523" y="4156209"/>
              <a:ext cx="160234" cy="217403"/>
            </a:xfrm>
            <a:prstGeom prst="rect">
              <a:avLst/>
            </a:prstGeom>
            <a:noFill/>
            <a:extLst>
              <a:ext uri="{909E8E84-426E-40DD-AFC4-6F175D3DCCD1}">
                <a14:hiddenFill xmlns:a14="http://schemas.microsoft.com/office/drawing/2010/main">
                  <a:solidFill>
                    <a:srgbClr val="FFFFFF"/>
                  </a:solidFill>
                </a14:hiddenFill>
              </a:ext>
            </a:extLst>
          </p:spPr>
        </p:pic>
        <p:pic>
          <p:nvPicPr>
            <p:cNvPr id="347" name="Picture 34" descr="RB Leipzig - Wikipedia">
              <a:extLst>
                <a:ext uri="{FF2B5EF4-FFF2-40B4-BE49-F238E27FC236}">
                  <a16:creationId xmlns:a16="http://schemas.microsoft.com/office/drawing/2014/main" id="{1EEEE4E2-C3FE-4644-BA35-C704665C292C}"/>
                </a:ext>
              </a:extLst>
            </p:cNvPr>
            <p:cNvPicPr>
              <a:picLocks noChangeAspect="1" noChangeArrowheads="1"/>
            </p:cNvPicPr>
            <p:nvPr/>
          </p:nvPicPr>
          <p:blipFill>
            <a:blip r:embed="rId57" cstate="print">
              <a:extLst>
                <a:ext uri="{28A0092B-C50C-407E-A947-70E740481C1C}">
                  <a14:useLocalDpi xmlns:a14="http://schemas.microsoft.com/office/drawing/2010/main" val="0"/>
                </a:ext>
              </a:extLst>
            </a:blip>
            <a:srcRect/>
            <a:stretch>
              <a:fillRect/>
            </a:stretch>
          </p:blipFill>
          <p:spPr bwMode="auto">
            <a:xfrm>
              <a:off x="6757744" y="2411364"/>
              <a:ext cx="217769" cy="158504"/>
            </a:xfrm>
            <a:prstGeom prst="rect">
              <a:avLst/>
            </a:prstGeom>
            <a:noFill/>
            <a:extLst>
              <a:ext uri="{909E8E84-426E-40DD-AFC4-6F175D3DCCD1}">
                <a14:hiddenFill xmlns:a14="http://schemas.microsoft.com/office/drawing/2010/main">
                  <a:solidFill>
                    <a:srgbClr val="FFFFFF"/>
                  </a:solidFill>
                </a14:hiddenFill>
              </a:ext>
            </a:extLst>
          </p:spPr>
        </p:pic>
        <p:pic>
          <p:nvPicPr>
            <p:cNvPr id="348" name="Picture 38" descr="Fortuna Düsseldorf - Wikipedia, la enciclopedia libre">
              <a:extLst>
                <a:ext uri="{FF2B5EF4-FFF2-40B4-BE49-F238E27FC236}">
                  <a16:creationId xmlns:a16="http://schemas.microsoft.com/office/drawing/2014/main" id="{7BE3DA48-8B88-4906-A31E-4AF46DFD622B}"/>
                </a:ext>
              </a:extLst>
            </p:cNvPr>
            <p:cNvPicPr>
              <a:picLocks noChangeAspect="1" noChangeArrowheads="1"/>
            </p:cNvPicPr>
            <p:nvPr/>
          </p:nvPicPr>
          <p:blipFill>
            <a:blip r:embed="rId58" cstate="print">
              <a:extLst>
                <a:ext uri="{28A0092B-C50C-407E-A947-70E740481C1C}">
                  <a14:useLocalDpi xmlns:a14="http://schemas.microsoft.com/office/drawing/2010/main" val="0"/>
                </a:ext>
              </a:extLst>
            </a:blip>
            <a:srcRect/>
            <a:stretch>
              <a:fillRect/>
            </a:stretch>
          </p:blipFill>
          <p:spPr bwMode="auto">
            <a:xfrm>
              <a:off x="6450814" y="2354479"/>
              <a:ext cx="110537" cy="110537"/>
            </a:xfrm>
            <a:prstGeom prst="rect">
              <a:avLst/>
            </a:prstGeom>
            <a:noFill/>
            <a:extLst>
              <a:ext uri="{909E8E84-426E-40DD-AFC4-6F175D3DCCD1}">
                <a14:hiddenFill xmlns:a14="http://schemas.microsoft.com/office/drawing/2010/main">
                  <a:solidFill>
                    <a:srgbClr val="FFFFFF"/>
                  </a:solidFill>
                </a14:hiddenFill>
              </a:ext>
            </a:extLst>
          </p:spPr>
        </p:pic>
        <p:pic>
          <p:nvPicPr>
            <p:cNvPr id="349" name="Picture 40" descr="Borussia Mönchengladbach - Wikipedia, la enciclopedia libre">
              <a:extLst>
                <a:ext uri="{FF2B5EF4-FFF2-40B4-BE49-F238E27FC236}">
                  <a16:creationId xmlns:a16="http://schemas.microsoft.com/office/drawing/2014/main" id="{D63DB218-1D02-46C7-A92F-69EC866805BC}"/>
                </a:ext>
              </a:extLst>
            </p:cNvPr>
            <p:cNvPicPr>
              <a:picLocks noChangeAspect="1" noChangeArrowheads="1"/>
            </p:cNvPicPr>
            <p:nvPr/>
          </p:nvPicPr>
          <p:blipFill>
            <a:blip r:embed="rId59" cstate="print">
              <a:extLst>
                <a:ext uri="{28A0092B-C50C-407E-A947-70E740481C1C}">
                  <a14:useLocalDpi xmlns:a14="http://schemas.microsoft.com/office/drawing/2010/main" val="0"/>
                </a:ext>
              </a:extLst>
            </a:blip>
            <a:srcRect/>
            <a:stretch>
              <a:fillRect/>
            </a:stretch>
          </p:blipFill>
          <p:spPr bwMode="auto">
            <a:xfrm>
              <a:off x="6206297" y="2214507"/>
              <a:ext cx="113613" cy="181377"/>
            </a:xfrm>
            <a:prstGeom prst="rect">
              <a:avLst/>
            </a:prstGeom>
            <a:noFill/>
            <a:extLst>
              <a:ext uri="{909E8E84-426E-40DD-AFC4-6F175D3DCCD1}">
                <a14:hiddenFill xmlns:a14="http://schemas.microsoft.com/office/drawing/2010/main">
                  <a:solidFill>
                    <a:srgbClr val="FFFFFF"/>
                  </a:solidFill>
                </a14:hiddenFill>
              </a:ext>
            </a:extLst>
          </p:spPr>
        </p:pic>
        <p:pic>
          <p:nvPicPr>
            <p:cNvPr id="350" name="Picture 42" descr="F. C. Colonia - Wikipedia, la enciclopedia libre">
              <a:extLst>
                <a:ext uri="{FF2B5EF4-FFF2-40B4-BE49-F238E27FC236}">
                  <a16:creationId xmlns:a16="http://schemas.microsoft.com/office/drawing/2014/main" id="{2356A83D-129E-44E5-AC9F-3B80D39A9994}"/>
                </a:ext>
              </a:extLst>
            </p:cNvPr>
            <p:cNvPicPr>
              <a:picLocks noChangeAspect="1" noChangeArrowheads="1"/>
            </p:cNvPicPr>
            <p:nvPr/>
          </p:nvPicPr>
          <p:blipFill>
            <a:blip r:embed="rId60" cstate="print">
              <a:extLst>
                <a:ext uri="{28A0092B-C50C-407E-A947-70E740481C1C}">
                  <a14:useLocalDpi xmlns:a14="http://schemas.microsoft.com/office/drawing/2010/main" val="0"/>
                </a:ext>
              </a:extLst>
            </a:blip>
            <a:srcRect/>
            <a:stretch>
              <a:fillRect/>
            </a:stretch>
          </p:blipFill>
          <p:spPr bwMode="auto">
            <a:xfrm>
              <a:off x="6296252" y="2446053"/>
              <a:ext cx="97602" cy="97602"/>
            </a:xfrm>
            <a:prstGeom prst="rect">
              <a:avLst/>
            </a:prstGeom>
            <a:noFill/>
            <a:extLst>
              <a:ext uri="{909E8E84-426E-40DD-AFC4-6F175D3DCCD1}">
                <a14:hiddenFill xmlns:a14="http://schemas.microsoft.com/office/drawing/2010/main">
                  <a:solidFill>
                    <a:srgbClr val="FFFFFF"/>
                  </a:solidFill>
                </a14:hiddenFill>
              </a:ext>
            </a:extLst>
          </p:spPr>
        </p:pic>
        <p:pic>
          <p:nvPicPr>
            <p:cNvPr id="351" name="Picture 44" descr="Fenerbahce SK - Información y cifras | Transfermarkt">
              <a:extLst>
                <a:ext uri="{FF2B5EF4-FFF2-40B4-BE49-F238E27FC236}">
                  <a16:creationId xmlns:a16="http://schemas.microsoft.com/office/drawing/2014/main" id="{EB433658-72B0-460C-ABC9-7388995444BE}"/>
                </a:ext>
              </a:extLst>
            </p:cNvPr>
            <p:cNvPicPr>
              <a:picLocks noChangeAspect="1" noChangeArrowheads="1"/>
            </p:cNvPicPr>
            <p:nvPr/>
          </p:nvPicPr>
          <p:blipFill>
            <a:blip r:embed="rId61" cstate="print">
              <a:extLst>
                <a:ext uri="{28A0092B-C50C-407E-A947-70E740481C1C}">
                  <a14:useLocalDpi xmlns:a14="http://schemas.microsoft.com/office/drawing/2010/main" val="0"/>
                </a:ext>
              </a:extLst>
            </a:blip>
            <a:srcRect/>
            <a:stretch>
              <a:fillRect/>
            </a:stretch>
          </p:blipFill>
          <p:spPr bwMode="auto">
            <a:xfrm>
              <a:off x="8750687" y="3476815"/>
              <a:ext cx="119518" cy="119518"/>
            </a:xfrm>
            <a:prstGeom prst="rect">
              <a:avLst/>
            </a:prstGeom>
            <a:noFill/>
            <a:extLst>
              <a:ext uri="{909E8E84-426E-40DD-AFC4-6F175D3DCCD1}">
                <a14:hiddenFill xmlns:a14="http://schemas.microsoft.com/office/drawing/2010/main">
                  <a:solidFill>
                    <a:srgbClr val="FFFFFF"/>
                  </a:solidFill>
                </a14:hiddenFill>
              </a:ext>
            </a:extLst>
          </p:spPr>
        </p:pic>
        <p:pic>
          <p:nvPicPr>
            <p:cNvPr id="352" name="Picture 46" descr="S.L. Benfica (basketball) - Wikipedia">
              <a:extLst>
                <a:ext uri="{FF2B5EF4-FFF2-40B4-BE49-F238E27FC236}">
                  <a16:creationId xmlns:a16="http://schemas.microsoft.com/office/drawing/2014/main" id="{FC5EDAE8-370F-4982-B201-307C10A630C9}"/>
                </a:ext>
              </a:extLst>
            </p:cNvPr>
            <p:cNvPicPr>
              <a:picLocks noChangeAspect="1" noChangeArrowheads="1"/>
            </p:cNvPicPr>
            <p:nvPr/>
          </p:nvPicPr>
          <p:blipFill>
            <a:blip r:embed="rId62" cstate="print">
              <a:extLst>
                <a:ext uri="{28A0092B-C50C-407E-A947-70E740481C1C}">
                  <a14:useLocalDpi xmlns:a14="http://schemas.microsoft.com/office/drawing/2010/main" val="0"/>
                </a:ext>
              </a:extLst>
            </a:blip>
            <a:srcRect/>
            <a:stretch>
              <a:fillRect/>
            </a:stretch>
          </p:blipFill>
          <p:spPr bwMode="auto">
            <a:xfrm>
              <a:off x="4398631" y="3602608"/>
              <a:ext cx="197592" cy="195779"/>
            </a:xfrm>
            <a:prstGeom prst="rect">
              <a:avLst/>
            </a:prstGeom>
            <a:noFill/>
            <a:extLst>
              <a:ext uri="{909E8E84-426E-40DD-AFC4-6F175D3DCCD1}">
                <a14:hiddenFill xmlns:a14="http://schemas.microsoft.com/office/drawing/2010/main">
                  <a:solidFill>
                    <a:srgbClr val="FFFFFF"/>
                  </a:solidFill>
                </a14:hiddenFill>
              </a:ext>
            </a:extLst>
          </p:spPr>
        </p:pic>
        <p:pic>
          <p:nvPicPr>
            <p:cNvPr id="353" name="Picture 48" descr="Sporting CP - Wikipedia">
              <a:extLst>
                <a:ext uri="{FF2B5EF4-FFF2-40B4-BE49-F238E27FC236}">
                  <a16:creationId xmlns:a16="http://schemas.microsoft.com/office/drawing/2014/main" id="{973B91F6-AEF1-4086-97A9-B709A80C07B7}"/>
                </a:ext>
              </a:extLst>
            </p:cNvPr>
            <p:cNvPicPr>
              <a:picLocks noChangeAspect="1" noChangeArrowheads="1"/>
            </p:cNvPicPr>
            <p:nvPr/>
          </p:nvPicPr>
          <p:blipFill>
            <a:blip r:embed="rId63" cstate="print">
              <a:extLst>
                <a:ext uri="{28A0092B-C50C-407E-A947-70E740481C1C}">
                  <a14:useLocalDpi xmlns:a14="http://schemas.microsoft.com/office/drawing/2010/main" val="0"/>
                </a:ext>
              </a:extLst>
            </a:blip>
            <a:srcRect/>
            <a:stretch>
              <a:fillRect/>
            </a:stretch>
          </p:blipFill>
          <p:spPr bwMode="auto">
            <a:xfrm>
              <a:off x="4372592" y="3876561"/>
              <a:ext cx="121336" cy="162690"/>
            </a:xfrm>
            <a:prstGeom prst="rect">
              <a:avLst/>
            </a:prstGeom>
            <a:noFill/>
            <a:extLst>
              <a:ext uri="{909E8E84-426E-40DD-AFC4-6F175D3DCCD1}">
                <a14:hiddenFill xmlns:a14="http://schemas.microsoft.com/office/drawing/2010/main">
                  <a:solidFill>
                    <a:srgbClr val="FFFFFF"/>
                  </a:solidFill>
                </a14:hiddenFill>
              </a:ext>
            </a:extLst>
          </p:spPr>
        </p:pic>
        <p:pic>
          <p:nvPicPr>
            <p:cNvPr id="354" name="Picture 50" descr="FC Porto (basketball) - Wikipedia">
              <a:extLst>
                <a:ext uri="{FF2B5EF4-FFF2-40B4-BE49-F238E27FC236}">
                  <a16:creationId xmlns:a16="http://schemas.microsoft.com/office/drawing/2014/main" id="{783AE2C7-4B63-48E5-98D0-A554BFDEDCB5}"/>
                </a:ext>
              </a:extLst>
            </p:cNvPr>
            <p:cNvPicPr>
              <a:picLocks noChangeAspect="1" noChangeArrowheads="1"/>
            </p:cNvPicPr>
            <p:nvPr/>
          </p:nvPicPr>
          <p:blipFill>
            <a:blip r:embed="rId64" cstate="print">
              <a:extLst>
                <a:ext uri="{28A0092B-C50C-407E-A947-70E740481C1C}">
                  <a14:useLocalDpi xmlns:a14="http://schemas.microsoft.com/office/drawing/2010/main" val="0"/>
                </a:ext>
              </a:extLst>
            </a:blip>
            <a:srcRect/>
            <a:stretch>
              <a:fillRect/>
            </a:stretch>
          </p:blipFill>
          <p:spPr bwMode="auto">
            <a:xfrm>
              <a:off x="4572703" y="3406148"/>
              <a:ext cx="143213" cy="190833"/>
            </a:xfrm>
            <a:prstGeom prst="rect">
              <a:avLst/>
            </a:prstGeom>
            <a:noFill/>
            <a:extLst>
              <a:ext uri="{909E8E84-426E-40DD-AFC4-6F175D3DCCD1}">
                <a14:hiddenFill xmlns:a14="http://schemas.microsoft.com/office/drawing/2010/main">
                  <a:solidFill>
                    <a:srgbClr val="FFFFFF"/>
                  </a:solidFill>
                </a14:hiddenFill>
              </a:ext>
            </a:extLst>
          </p:spPr>
        </p:pic>
        <p:pic>
          <p:nvPicPr>
            <p:cNvPr id="355" name="Picture 52" descr="FC Schalke 04 - Wikipedia, la enciclopedia libre">
              <a:extLst>
                <a:ext uri="{FF2B5EF4-FFF2-40B4-BE49-F238E27FC236}">
                  <a16:creationId xmlns:a16="http://schemas.microsoft.com/office/drawing/2014/main" id="{6D5D0AD2-FA58-4EF2-95AD-D934561C7ADD}"/>
                </a:ext>
              </a:extLst>
            </p:cNvPr>
            <p:cNvPicPr>
              <a:picLocks noChangeAspect="1" noChangeArrowheads="1"/>
            </p:cNvPicPr>
            <p:nvPr/>
          </p:nvPicPr>
          <p:blipFill>
            <a:blip r:embed="rId65" cstate="print">
              <a:extLst>
                <a:ext uri="{28A0092B-C50C-407E-A947-70E740481C1C}">
                  <a14:useLocalDpi xmlns:a14="http://schemas.microsoft.com/office/drawing/2010/main" val="0"/>
                </a:ext>
              </a:extLst>
            </a:blip>
            <a:srcRect/>
            <a:stretch>
              <a:fillRect/>
            </a:stretch>
          </p:blipFill>
          <p:spPr bwMode="auto">
            <a:xfrm>
              <a:off x="6517897" y="2702859"/>
              <a:ext cx="108642" cy="108642"/>
            </a:xfrm>
            <a:prstGeom prst="rect">
              <a:avLst/>
            </a:prstGeom>
            <a:noFill/>
            <a:extLst>
              <a:ext uri="{909E8E84-426E-40DD-AFC4-6F175D3DCCD1}">
                <a14:hiddenFill xmlns:a14="http://schemas.microsoft.com/office/drawing/2010/main">
                  <a:solidFill>
                    <a:srgbClr val="FFFFFF"/>
                  </a:solidFill>
                </a14:hiddenFill>
              </a:ext>
            </a:extLst>
          </p:spPr>
        </p:pic>
        <p:pic>
          <p:nvPicPr>
            <p:cNvPr id="356" name="Picture 54" descr="Feyenoord - Wikipedia">
              <a:extLst>
                <a:ext uri="{FF2B5EF4-FFF2-40B4-BE49-F238E27FC236}">
                  <a16:creationId xmlns:a16="http://schemas.microsoft.com/office/drawing/2014/main" id="{43B64A7E-6C65-4448-976B-B44FCDE9598B}"/>
                </a:ext>
              </a:extLst>
            </p:cNvPr>
            <p:cNvPicPr>
              <a:picLocks noChangeAspect="1" noChangeArrowheads="1"/>
            </p:cNvPicPr>
            <p:nvPr/>
          </p:nvPicPr>
          <p:blipFill>
            <a:blip r:embed="rId6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69497" y="2189800"/>
              <a:ext cx="138059" cy="138059"/>
            </a:xfrm>
            <a:prstGeom prst="rect">
              <a:avLst/>
            </a:prstGeom>
            <a:noFill/>
            <a:extLst>
              <a:ext uri="{909E8E84-426E-40DD-AFC4-6F175D3DCCD1}">
                <a14:hiddenFill xmlns:a14="http://schemas.microsoft.com/office/drawing/2010/main">
                  <a:solidFill>
                    <a:srgbClr val="FFFFFF"/>
                  </a:solidFill>
                </a14:hiddenFill>
              </a:ext>
            </a:extLst>
          </p:spPr>
        </p:pic>
        <p:pic>
          <p:nvPicPr>
            <p:cNvPr id="357" name="Picture 56" descr="Newcastle United Football Club - Biquipedia, a enciclopedia libre">
              <a:extLst>
                <a:ext uri="{FF2B5EF4-FFF2-40B4-BE49-F238E27FC236}">
                  <a16:creationId xmlns:a16="http://schemas.microsoft.com/office/drawing/2014/main" id="{D310C5D0-60EA-4D25-A9A1-823E446473B2}"/>
                </a:ext>
              </a:extLst>
            </p:cNvPr>
            <p:cNvPicPr>
              <a:picLocks noChangeAspect="1" noChangeArrowheads="1"/>
            </p:cNvPicPr>
            <p:nvPr/>
          </p:nvPicPr>
          <p:blipFill>
            <a:blip r:embed="rId67" cstate="print">
              <a:extLst>
                <a:ext uri="{28A0092B-C50C-407E-A947-70E740481C1C}">
                  <a14:useLocalDpi xmlns:a14="http://schemas.microsoft.com/office/drawing/2010/main" val="0"/>
                </a:ext>
              </a:extLst>
            </a:blip>
            <a:srcRect/>
            <a:stretch>
              <a:fillRect/>
            </a:stretch>
          </p:blipFill>
          <p:spPr bwMode="auto">
            <a:xfrm>
              <a:off x="5621169" y="1661486"/>
              <a:ext cx="126805" cy="127752"/>
            </a:xfrm>
            <a:prstGeom prst="rect">
              <a:avLst/>
            </a:prstGeom>
            <a:noFill/>
            <a:extLst>
              <a:ext uri="{909E8E84-426E-40DD-AFC4-6F175D3DCCD1}">
                <a14:hiddenFill xmlns:a14="http://schemas.microsoft.com/office/drawing/2010/main">
                  <a:solidFill>
                    <a:srgbClr val="FFFFFF"/>
                  </a:solidFill>
                </a14:hiddenFill>
              </a:ext>
            </a:extLst>
          </p:spPr>
        </p:pic>
        <p:pic>
          <p:nvPicPr>
            <p:cNvPr id="358" name="Picture 58" descr="Hamburger SV - Wikipedia">
              <a:extLst>
                <a:ext uri="{FF2B5EF4-FFF2-40B4-BE49-F238E27FC236}">
                  <a16:creationId xmlns:a16="http://schemas.microsoft.com/office/drawing/2014/main" id="{D81E5F16-DD3B-4CF7-AF24-0124A3235628}"/>
                </a:ext>
              </a:extLst>
            </p:cNvPr>
            <p:cNvPicPr>
              <a:picLocks noChangeAspect="1" noChangeArrowheads="1"/>
            </p:cNvPicPr>
            <p:nvPr/>
          </p:nvPicPr>
          <p:blipFill>
            <a:blip r:embed="rId68" cstate="print">
              <a:extLst>
                <a:ext uri="{28A0092B-C50C-407E-A947-70E740481C1C}">
                  <a14:useLocalDpi xmlns:a14="http://schemas.microsoft.com/office/drawing/2010/main" val="0"/>
                </a:ext>
              </a:extLst>
            </a:blip>
            <a:srcRect/>
            <a:stretch>
              <a:fillRect/>
            </a:stretch>
          </p:blipFill>
          <p:spPr bwMode="auto">
            <a:xfrm>
              <a:off x="6557604" y="1966671"/>
              <a:ext cx="149378" cy="110537"/>
            </a:xfrm>
            <a:prstGeom prst="rect">
              <a:avLst/>
            </a:prstGeom>
            <a:noFill/>
            <a:extLst>
              <a:ext uri="{909E8E84-426E-40DD-AFC4-6F175D3DCCD1}">
                <a14:hiddenFill xmlns:a14="http://schemas.microsoft.com/office/drawing/2010/main">
                  <a:solidFill>
                    <a:srgbClr val="FFFFFF"/>
                  </a:solidFill>
                </a14:hiddenFill>
              </a:ext>
            </a:extLst>
          </p:spPr>
        </p:pic>
        <p:pic>
          <p:nvPicPr>
            <p:cNvPr id="359" name="Picture 62" descr="Equipo UEL de la semana 22: Rangers Football Club - El Nueve | La tinta del  fútbol">
              <a:extLst>
                <a:ext uri="{FF2B5EF4-FFF2-40B4-BE49-F238E27FC236}">
                  <a16:creationId xmlns:a16="http://schemas.microsoft.com/office/drawing/2014/main" id="{C572F816-8985-40D0-AAA7-8FCC26F4696E}"/>
                </a:ext>
              </a:extLst>
            </p:cNvPr>
            <p:cNvPicPr>
              <a:picLocks noChangeAspect="1" noChangeArrowheads="1"/>
            </p:cNvPicPr>
            <p:nvPr/>
          </p:nvPicPr>
          <p:blipFill>
            <a:blip r:embed="rId6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09510" y="1486716"/>
              <a:ext cx="162343" cy="162343"/>
            </a:xfrm>
            <a:prstGeom prst="rect">
              <a:avLst/>
            </a:prstGeom>
            <a:noFill/>
            <a:extLst>
              <a:ext uri="{909E8E84-426E-40DD-AFC4-6F175D3DCCD1}">
                <a14:hiddenFill xmlns:a14="http://schemas.microsoft.com/office/drawing/2010/main">
                  <a:solidFill>
                    <a:srgbClr val="FFFFFF"/>
                  </a:solidFill>
                </a14:hiddenFill>
              </a:ext>
            </a:extLst>
          </p:spPr>
        </p:pic>
        <p:pic>
          <p:nvPicPr>
            <p:cNvPr id="360" name="Picture 64" descr="Sunderland A.F.C. - Wikipedia">
              <a:extLst>
                <a:ext uri="{FF2B5EF4-FFF2-40B4-BE49-F238E27FC236}">
                  <a16:creationId xmlns:a16="http://schemas.microsoft.com/office/drawing/2014/main" id="{3774C041-339D-4156-8E95-414320B4D5E1}"/>
                </a:ext>
              </a:extLst>
            </p:cNvPr>
            <p:cNvPicPr>
              <a:picLocks noChangeAspect="1" noChangeArrowheads="1"/>
            </p:cNvPicPr>
            <p:nvPr/>
          </p:nvPicPr>
          <p:blipFill>
            <a:blip r:embed="rId70" cstate="print">
              <a:extLst>
                <a:ext uri="{28A0092B-C50C-407E-A947-70E740481C1C}">
                  <a14:useLocalDpi xmlns:a14="http://schemas.microsoft.com/office/drawing/2010/main" val="0"/>
                </a:ext>
              </a:extLst>
            </a:blip>
            <a:srcRect/>
            <a:stretch>
              <a:fillRect/>
            </a:stretch>
          </p:blipFill>
          <p:spPr bwMode="auto">
            <a:xfrm>
              <a:off x="5699037" y="1842136"/>
              <a:ext cx="153302" cy="127752"/>
            </a:xfrm>
            <a:prstGeom prst="rect">
              <a:avLst/>
            </a:prstGeom>
            <a:noFill/>
            <a:extLst>
              <a:ext uri="{909E8E84-426E-40DD-AFC4-6F175D3DCCD1}">
                <a14:hiddenFill xmlns:a14="http://schemas.microsoft.com/office/drawing/2010/main">
                  <a:solidFill>
                    <a:srgbClr val="FFFFFF"/>
                  </a:solidFill>
                </a14:hiddenFill>
              </a:ext>
            </a:extLst>
          </p:spPr>
        </p:pic>
        <p:pic>
          <p:nvPicPr>
            <p:cNvPr id="361" name="Picture 66" descr="Aston Villa F.C. - Wikipedia">
              <a:extLst>
                <a:ext uri="{FF2B5EF4-FFF2-40B4-BE49-F238E27FC236}">
                  <a16:creationId xmlns:a16="http://schemas.microsoft.com/office/drawing/2014/main" id="{0AABDDEA-F7A2-4A39-96BB-D824F74DDCBE}"/>
                </a:ext>
              </a:extLst>
            </p:cNvPr>
            <p:cNvPicPr>
              <a:picLocks noChangeAspect="1" noChangeArrowheads="1"/>
            </p:cNvPicPr>
            <p:nvPr/>
          </p:nvPicPr>
          <p:blipFill>
            <a:blip r:embed="rId71" cstate="print">
              <a:extLst>
                <a:ext uri="{28A0092B-C50C-407E-A947-70E740481C1C}">
                  <a14:useLocalDpi xmlns:a14="http://schemas.microsoft.com/office/drawing/2010/main" val="0"/>
                </a:ext>
              </a:extLst>
            </a:blip>
            <a:srcRect/>
            <a:stretch>
              <a:fillRect/>
            </a:stretch>
          </p:blipFill>
          <p:spPr bwMode="auto">
            <a:xfrm>
              <a:off x="5530306" y="1987164"/>
              <a:ext cx="73166" cy="103666"/>
            </a:xfrm>
            <a:prstGeom prst="rect">
              <a:avLst/>
            </a:prstGeom>
            <a:noFill/>
            <a:extLst>
              <a:ext uri="{909E8E84-426E-40DD-AFC4-6F175D3DCCD1}">
                <a14:hiddenFill xmlns:a14="http://schemas.microsoft.com/office/drawing/2010/main">
                  <a:solidFill>
                    <a:srgbClr val="FFFFFF"/>
                  </a:solidFill>
                </a14:hiddenFill>
              </a:ext>
            </a:extLst>
          </p:spPr>
        </p:pic>
        <p:pic>
          <p:nvPicPr>
            <p:cNvPr id="370" name="Picture 68" descr="AFC Ajax - Wikipedia">
              <a:extLst>
                <a:ext uri="{FF2B5EF4-FFF2-40B4-BE49-F238E27FC236}">
                  <a16:creationId xmlns:a16="http://schemas.microsoft.com/office/drawing/2014/main" id="{C2773CD2-2972-4777-9B1F-80E64BCA3B62}"/>
                </a:ext>
              </a:extLst>
            </p:cNvPr>
            <p:cNvPicPr>
              <a:picLocks noChangeAspect="1" noChangeArrowheads="1"/>
            </p:cNvPicPr>
            <p:nvPr/>
          </p:nvPicPr>
          <p:blipFill>
            <a:blip r:embed="rId72" cstate="print">
              <a:extLst>
                <a:ext uri="{28A0092B-C50C-407E-A947-70E740481C1C}">
                  <a14:useLocalDpi xmlns:a14="http://schemas.microsoft.com/office/drawing/2010/main" val="0"/>
                </a:ext>
              </a:extLst>
            </a:blip>
            <a:srcRect/>
            <a:stretch>
              <a:fillRect/>
            </a:stretch>
          </p:blipFill>
          <p:spPr bwMode="auto">
            <a:xfrm>
              <a:off x="6073175" y="2027279"/>
              <a:ext cx="143512" cy="144482"/>
            </a:xfrm>
            <a:prstGeom prst="rect">
              <a:avLst/>
            </a:prstGeom>
            <a:noFill/>
            <a:extLst>
              <a:ext uri="{909E8E84-426E-40DD-AFC4-6F175D3DCCD1}">
                <a14:hiddenFill xmlns:a14="http://schemas.microsoft.com/office/drawing/2010/main">
                  <a:solidFill>
                    <a:srgbClr val="FFFFFF"/>
                  </a:solidFill>
                </a14:hiddenFill>
              </a:ext>
            </a:extLst>
          </p:spPr>
        </p:pic>
        <p:pic>
          <p:nvPicPr>
            <p:cNvPr id="236" name="Imagen 235" descr="Logotipo&#10;&#10;Descripción generada automáticamente con confianza media">
              <a:extLst>
                <a:ext uri="{FF2B5EF4-FFF2-40B4-BE49-F238E27FC236}">
                  <a16:creationId xmlns:a16="http://schemas.microsoft.com/office/drawing/2014/main" id="{1919F278-22CD-C64B-BD00-9D3D801CA8AB}"/>
                </a:ext>
              </a:extLst>
            </p:cNvPr>
            <p:cNvPicPr>
              <a:picLocks noChangeAspect="1"/>
            </p:cNvPicPr>
            <p:nvPr/>
          </p:nvPicPr>
          <p:blipFill>
            <a:blip r:embed="rId73" cstate="print">
              <a:extLst>
                <a:ext uri="{28A0092B-C50C-407E-A947-70E740481C1C}">
                  <a14:useLocalDpi xmlns:a14="http://schemas.microsoft.com/office/drawing/2010/main" val="0"/>
                </a:ext>
              </a:extLst>
            </a:blip>
            <a:stretch>
              <a:fillRect/>
            </a:stretch>
          </p:blipFill>
          <p:spPr>
            <a:xfrm>
              <a:off x="6514960" y="3394868"/>
              <a:ext cx="169800" cy="129382"/>
            </a:xfrm>
            <a:prstGeom prst="rect">
              <a:avLst/>
            </a:prstGeom>
          </p:spPr>
        </p:pic>
      </p:grpSp>
      <p:sp>
        <p:nvSpPr>
          <p:cNvPr id="6" name="Título 5">
            <a:extLst>
              <a:ext uri="{FF2B5EF4-FFF2-40B4-BE49-F238E27FC236}">
                <a16:creationId xmlns:a16="http://schemas.microsoft.com/office/drawing/2014/main" id="{DE7DF5B9-0FB2-7146-9DA3-13E5D2F00FB7}"/>
              </a:ext>
            </a:extLst>
          </p:cNvPr>
          <p:cNvSpPr>
            <a:spLocks noGrp="1"/>
          </p:cNvSpPr>
          <p:nvPr>
            <p:ph type="title"/>
          </p:nvPr>
        </p:nvSpPr>
        <p:spPr/>
        <p:txBody>
          <a:bodyPr/>
          <a:lstStyle/>
          <a:p>
            <a:r>
              <a:rPr lang="es-ES" dirty="0"/>
              <a:t>Y EN ESTE TIEMPO, MIENTRAS TANTO, </a:t>
            </a:r>
            <a:br>
              <a:rPr lang="es-ES" dirty="0"/>
            </a:br>
            <a:r>
              <a:rPr lang="es-ES" dirty="0"/>
              <a:t>LOS OTROS CLUBES HAN HECHO EL TRABAJO…</a:t>
            </a:r>
          </a:p>
        </p:txBody>
      </p:sp>
    </p:spTree>
    <p:extLst>
      <p:ext uri="{BB962C8B-B14F-4D97-AF65-F5344CB8AC3E}">
        <p14:creationId xmlns:p14="http://schemas.microsoft.com/office/powerpoint/2010/main" val="413940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3FAE1D91-D1D9-7E43-8DF7-E09ACB917110}"/>
              </a:ext>
            </a:extLst>
          </p:cNvPr>
          <p:cNvSpPr>
            <a:spLocks noGrp="1"/>
          </p:cNvSpPr>
          <p:nvPr>
            <p:ph type="title"/>
          </p:nvPr>
        </p:nvSpPr>
        <p:spPr/>
        <p:txBody>
          <a:bodyPr/>
          <a:lstStyle/>
          <a:p>
            <a:r>
              <a:rPr lang="es-ES" dirty="0"/>
              <a:t>¿POR QUÉ TENEMOS QUE REVISAR </a:t>
            </a:r>
            <a:br>
              <a:rPr lang="es-ES" dirty="0"/>
            </a:br>
            <a:r>
              <a:rPr lang="es-ES" dirty="0"/>
              <a:t>EL PROYECTO?</a:t>
            </a:r>
          </a:p>
        </p:txBody>
      </p:sp>
      <p:pic>
        <p:nvPicPr>
          <p:cNvPr id="6" name="Imagen 5" descr="Texto&#10;&#10;Descripción generada automáticamente con confianza baja">
            <a:extLst>
              <a:ext uri="{FF2B5EF4-FFF2-40B4-BE49-F238E27FC236}">
                <a16:creationId xmlns:a16="http://schemas.microsoft.com/office/drawing/2014/main" id="{F0109A3C-762B-E640-81AF-72C527E6EE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0212" y="1257598"/>
            <a:ext cx="2043124" cy="604202"/>
          </a:xfrm>
          <a:prstGeom prst="rect">
            <a:avLst/>
          </a:prstGeom>
        </p:spPr>
      </p:pic>
      <p:sp>
        <p:nvSpPr>
          <p:cNvPr id="4" name="Rectángulo 3">
            <a:extLst>
              <a:ext uri="{FF2B5EF4-FFF2-40B4-BE49-F238E27FC236}">
                <a16:creationId xmlns:a16="http://schemas.microsoft.com/office/drawing/2014/main" id="{DCFFED03-748D-4441-85ED-B633C1B77FAF}"/>
              </a:ext>
            </a:extLst>
          </p:cNvPr>
          <p:cNvSpPr/>
          <p:nvPr/>
        </p:nvSpPr>
        <p:spPr>
          <a:xfrm>
            <a:off x="0" y="436171"/>
            <a:ext cx="167833" cy="1701479"/>
          </a:xfrm>
          <a:prstGeom prst="rect">
            <a:avLst/>
          </a:prstGeom>
          <a:solidFill>
            <a:srgbClr val="FDC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D68693E2-AF52-4841-B452-6CBE9DBB14C5}"/>
              </a:ext>
            </a:extLst>
          </p:cNvPr>
          <p:cNvSpPr/>
          <p:nvPr/>
        </p:nvSpPr>
        <p:spPr>
          <a:xfrm>
            <a:off x="8976062" y="2293251"/>
            <a:ext cx="167833" cy="1701479"/>
          </a:xfrm>
          <a:prstGeom prst="rect">
            <a:avLst/>
          </a:prstGeom>
          <a:solidFill>
            <a:srgbClr val="CF12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14193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F6ECF9B-FBC1-A742-B35B-F5417DD139B4}"/>
              </a:ext>
            </a:extLst>
          </p:cNvPr>
          <p:cNvSpPr>
            <a:spLocks noGrp="1"/>
          </p:cNvSpPr>
          <p:nvPr>
            <p:ph type="title"/>
          </p:nvPr>
        </p:nvSpPr>
        <p:spPr>
          <a:xfrm>
            <a:off x="315097" y="222592"/>
            <a:ext cx="8828902" cy="523761"/>
          </a:xfrm>
        </p:spPr>
        <p:txBody>
          <a:bodyPr/>
          <a:lstStyle/>
          <a:p>
            <a:r>
              <a:rPr lang="es-ES" sz="2400" dirty="0"/>
              <a:t>EL PROYECTO ESTABA INFRAVALORADO EN PRESUPUESTO Y TIEMPO</a:t>
            </a:r>
          </a:p>
        </p:txBody>
      </p:sp>
      <p:pic>
        <p:nvPicPr>
          <p:cNvPr id="6" name="Imagen 5">
            <a:extLst>
              <a:ext uri="{FF2B5EF4-FFF2-40B4-BE49-F238E27FC236}">
                <a16:creationId xmlns:a16="http://schemas.microsoft.com/office/drawing/2014/main" id="{42575B34-3806-1E4B-B1E7-7AED5C2806CE}"/>
              </a:ext>
            </a:extLst>
          </p:cNvPr>
          <p:cNvPicPr>
            <a:picLocks noChangeAspect="1"/>
          </p:cNvPicPr>
          <p:nvPr/>
        </p:nvPicPr>
        <p:blipFill>
          <a:blip r:embed="rId3"/>
          <a:stretch>
            <a:fillRect/>
          </a:stretch>
        </p:blipFill>
        <p:spPr>
          <a:xfrm>
            <a:off x="846246" y="1222958"/>
            <a:ext cx="7451507" cy="3103877"/>
          </a:xfrm>
          <a:prstGeom prst="rect">
            <a:avLst/>
          </a:prstGeom>
        </p:spPr>
      </p:pic>
      <p:sp>
        <p:nvSpPr>
          <p:cNvPr id="8" name="Rectángulo 7">
            <a:extLst>
              <a:ext uri="{FF2B5EF4-FFF2-40B4-BE49-F238E27FC236}">
                <a16:creationId xmlns:a16="http://schemas.microsoft.com/office/drawing/2014/main" id="{0C231BF3-0EA3-8D40-9105-09946988C5B1}"/>
              </a:ext>
            </a:extLst>
          </p:cNvPr>
          <p:cNvSpPr/>
          <p:nvPr/>
        </p:nvSpPr>
        <p:spPr>
          <a:xfrm>
            <a:off x="967409" y="2362710"/>
            <a:ext cx="7182678" cy="605777"/>
          </a:xfrm>
          <a:prstGeom prst="rect">
            <a:avLst/>
          </a:prstGeom>
          <a:noFill/>
          <a:ln w="38100">
            <a:solidFill>
              <a:srgbClr val="B113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Marcador de texto 6">
            <a:extLst>
              <a:ext uri="{FF2B5EF4-FFF2-40B4-BE49-F238E27FC236}">
                <a16:creationId xmlns:a16="http://schemas.microsoft.com/office/drawing/2014/main" id="{32971B08-5A1B-D746-9DC7-397FFEA61103}"/>
              </a:ext>
            </a:extLst>
          </p:cNvPr>
          <p:cNvSpPr txBox="1">
            <a:spLocks/>
          </p:cNvSpPr>
          <p:nvPr/>
        </p:nvSpPr>
        <p:spPr>
          <a:xfrm>
            <a:off x="315097" y="816665"/>
            <a:ext cx="8513805" cy="265669"/>
          </a:xfrm>
          <a:prstGeom prst="rect">
            <a:avLst/>
          </a:prstGeom>
        </p:spPr>
        <p:txBody>
          <a:bodyPr wrap="square" lIns="0" tIns="0" rIns="0" bIns="0">
            <a:noAutofit/>
          </a:bodyPr>
          <a:lstStyle>
            <a:lvl1pPr marL="0" indent="0" algn="ctr" defTabSz="685766" rtl="0" eaLnBrk="1" latinLnBrk="0" hangingPunct="1">
              <a:lnSpc>
                <a:spcPct val="90000"/>
              </a:lnSpc>
              <a:spcBef>
                <a:spcPts val="750"/>
              </a:spcBef>
              <a:buFont typeface="Arial"/>
              <a:buNone/>
              <a:defRPr sz="1800" b="0" i="0" kern="1200">
                <a:solidFill>
                  <a:schemeClr val="bg1"/>
                </a:solidFill>
                <a:latin typeface="FC BARCELONA" pitchFamily="2" charset="77"/>
                <a:ea typeface="+mn-ea"/>
                <a:cs typeface="+mn-cs"/>
              </a:defRPr>
            </a:lvl1pPr>
            <a:lvl2pPr marL="342884" indent="0" algn="l" defTabSz="685766" rtl="0" eaLnBrk="1" latinLnBrk="0" hangingPunct="1">
              <a:lnSpc>
                <a:spcPct val="90000"/>
              </a:lnSpc>
              <a:spcBef>
                <a:spcPts val="375"/>
              </a:spcBef>
              <a:buFont typeface="Arial"/>
              <a:buNone/>
              <a:defRPr sz="1800" b="0" i="0" kern="1200">
                <a:solidFill>
                  <a:schemeClr val="bg1"/>
                </a:solidFill>
                <a:latin typeface="FC BARCELONA" pitchFamily="2" charset="77"/>
                <a:ea typeface="+mn-ea"/>
                <a:cs typeface="+mn-cs"/>
              </a:defRPr>
            </a:lvl2pPr>
            <a:lvl3pPr marL="685766" indent="0" algn="l" defTabSz="685766" rtl="0" eaLnBrk="1" latinLnBrk="0" hangingPunct="1">
              <a:lnSpc>
                <a:spcPct val="90000"/>
              </a:lnSpc>
              <a:spcBef>
                <a:spcPts val="375"/>
              </a:spcBef>
              <a:buFont typeface="Arial"/>
              <a:buNone/>
              <a:defRPr sz="1500" b="0" i="0" kern="1200">
                <a:solidFill>
                  <a:schemeClr val="bg1"/>
                </a:solidFill>
                <a:latin typeface="FC BARCELONA" pitchFamily="2" charset="77"/>
                <a:ea typeface="+mn-ea"/>
                <a:cs typeface="+mn-cs"/>
              </a:defRPr>
            </a:lvl3pPr>
            <a:lvl4pPr marL="1028649"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4pPr>
            <a:lvl5pPr marL="1371532"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it-IT" sz="1500" b="1" dirty="0"/>
              <a:t>Presupuesto presentado en el Referéndum 2014</a:t>
            </a:r>
          </a:p>
        </p:txBody>
      </p:sp>
    </p:spTree>
    <p:extLst>
      <p:ext uri="{BB962C8B-B14F-4D97-AF65-F5344CB8AC3E}">
        <p14:creationId xmlns:p14="http://schemas.microsoft.com/office/powerpoint/2010/main" val="3607663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 name="Tabla 57">
            <a:extLst>
              <a:ext uri="{FF2B5EF4-FFF2-40B4-BE49-F238E27FC236}">
                <a16:creationId xmlns:a16="http://schemas.microsoft.com/office/drawing/2014/main" id="{E88AC7C1-CC0C-9D41-BBD1-719E66BAFA6C}"/>
              </a:ext>
            </a:extLst>
          </p:cNvPr>
          <p:cNvGraphicFramePr>
            <a:graphicFrameLocks noGrp="1"/>
          </p:cNvGraphicFramePr>
          <p:nvPr>
            <p:extLst>
              <p:ext uri="{D42A27DB-BD31-4B8C-83A1-F6EECF244321}">
                <p14:modId xmlns:p14="http://schemas.microsoft.com/office/powerpoint/2010/main" val="873617904"/>
              </p:ext>
            </p:extLst>
          </p:nvPr>
        </p:nvGraphicFramePr>
        <p:xfrm>
          <a:off x="566239" y="1051764"/>
          <a:ext cx="6375579" cy="3417916"/>
        </p:xfrm>
        <a:graphic>
          <a:graphicData uri="http://schemas.openxmlformats.org/drawingml/2006/table">
            <a:tbl>
              <a:tblPr/>
              <a:tblGrid>
                <a:gridCol w="162920">
                  <a:extLst>
                    <a:ext uri="{9D8B030D-6E8A-4147-A177-3AD203B41FA5}">
                      <a16:colId xmlns:a16="http://schemas.microsoft.com/office/drawing/2014/main" val="2538970758"/>
                    </a:ext>
                  </a:extLst>
                </a:gridCol>
                <a:gridCol w="1367866">
                  <a:extLst>
                    <a:ext uri="{9D8B030D-6E8A-4147-A177-3AD203B41FA5}">
                      <a16:colId xmlns:a16="http://schemas.microsoft.com/office/drawing/2014/main" val="3574380862"/>
                    </a:ext>
                  </a:extLst>
                </a:gridCol>
                <a:gridCol w="329162">
                  <a:extLst>
                    <a:ext uri="{9D8B030D-6E8A-4147-A177-3AD203B41FA5}">
                      <a16:colId xmlns:a16="http://schemas.microsoft.com/office/drawing/2014/main" val="3827418993"/>
                    </a:ext>
                  </a:extLst>
                </a:gridCol>
                <a:gridCol w="171119">
                  <a:extLst>
                    <a:ext uri="{9D8B030D-6E8A-4147-A177-3AD203B41FA5}">
                      <a16:colId xmlns:a16="http://schemas.microsoft.com/office/drawing/2014/main" val="4141406131"/>
                    </a:ext>
                  </a:extLst>
                </a:gridCol>
                <a:gridCol w="271532">
                  <a:extLst>
                    <a:ext uri="{9D8B030D-6E8A-4147-A177-3AD203B41FA5}">
                      <a16:colId xmlns:a16="http://schemas.microsoft.com/office/drawing/2014/main" val="618697750"/>
                    </a:ext>
                  </a:extLst>
                </a:gridCol>
                <a:gridCol w="271532">
                  <a:extLst>
                    <a:ext uri="{9D8B030D-6E8A-4147-A177-3AD203B41FA5}">
                      <a16:colId xmlns:a16="http://schemas.microsoft.com/office/drawing/2014/main" val="1288128752"/>
                    </a:ext>
                  </a:extLst>
                </a:gridCol>
                <a:gridCol w="271532">
                  <a:extLst>
                    <a:ext uri="{9D8B030D-6E8A-4147-A177-3AD203B41FA5}">
                      <a16:colId xmlns:a16="http://schemas.microsoft.com/office/drawing/2014/main" val="1581795671"/>
                    </a:ext>
                  </a:extLst>
                </a:gridCol>
                <a:gridCol w="271532">
                  <a:extLst>
                    <a:ext uri="{9D8B030D-6E8A-4147-A177-3AD203B41FA5}">
                      <a16:colId xmlns:a16="http://schemas.microsoft.com/office/drawing/2014/main" val="3044145507"/>
                    </a:ext>
                  </a:extLst>
                </a:gridCol>
                <a:gridCol w="271532">
                  <a:extLst>
                    <a:ext uri="{9D8B030D-6E8A-4147-A177-3AD203B41FA5}">
                      <a16:colId xmlns:a16="http://schemas.microsoft.com/office/drawing/2014/main" val="1506482515"/>
                    </a:ext>
                  </a:extLst>
                </a:gridCol>
                <a:gridCol w="271532">
                  <a:extLst>
                    <a:ext uri="{9D8B030D-6E8A-4147-A177-3AD203B41FA5}">
                      <a16:colId xmlns:a16="http://schemas.microsoft.com/office/drawing/2014/main" val="2786710721"/>
                    </a:ext>
                  </a:extLst>
                </a:gridCol>
                <a:gridCol w="271532">
                  <a:extLst>
                    <a:ext uri="{9D8B030D-6E8A-4147-A177-3AD203B41FA5}">
                      <a16:colId xmlns:a16="http://schemas.microsoft.com/office/drawing/2014/main" val="3667053326"/>
                    </a:ext>
                  </a:extLst>
                </a:gridCol>
                <a:gridCol w="271532">
                  <a:extLst>
                    <a:ext uri="{9D8B030D-6E8A-4147-A177-3AD203B41FA5}">
                      <a16:colId xmlns:a16="http://schemas.microsoft.com/office/drawing/2014/main" val="1912176965"/>
                    </a:ext>
                  </a:extLst>
                </a:gridCol>
                <a:gridCol w="271532">
                  <a:extLst>
                    <a:ext uri="{9D8B030D-6E8A-4147-A177-3AD203B41FA5}">
                      <a16:colId xmlns:a16="http://schemas.microsoft.com/office/drawing/2014/main" val="99080476"/>
                    </a:ext>
                  </a:extLst>
                </a:gridCol>
                <a:gridCol w="271532">
                  <a:extLst>
                    <a:ext uri="{9D8B030D-6E8A-4147-A177-3AD203B41FA5}">
                      <a16:colId xmlns:a16="http://schemas.microsoft.com/office/drawing/2014/main" val="3156130342"/>
                    </a:ext>
                  </a:extLst>
                </a:gridCol>
                <a:gridCol w="271532">
                  <a:extLst>
                    <a:ext uri="{9D8B030D-6E8A-4147-A177-3AD203B41FA5}">
                      <a16:colId xmlns:a16="http://schemas.microsoft.com/office/drawing/2014/main" val="2440095041"/>
                    </a:ext>
                  </a:extLst>
                </a:gridCol>
                <a:gridCol w="271532">
                  <a:extLst>
                    <a:ext uri="{9D8B030D-6E8A-4147-A177-3AD203B41FA5}">
                      <a16:colId xmlns:a16="http://schemas.microsoft.com/office/drawing/2014/main" val="1492401225"/>
                    </a:ext>
                  </a:extLst>
                </a:gridCol>
                <a:gridCol w="271532">
                  <a:extLst>
                    <a:ext uri="{9D8B030D-6E8A-4147-A177-3AD203B41FA5}">
                      <a16:colId xmlns:a16="http://schemas.microsoft.com/office/drawing/2014/main" val="3269520221"/>
                    </a:ext>
                  </a:extLst>
                </a:gridCol>
                <a:gridCol w="271532">
                  <a:extLst>
                    <a:ext uri="{9D8B030D-6E8A-4147-A177-3AD203B41FA5}">
                      <a16:colId xmlns:a16="http://schemas.microsoft.com/office/drawing/2014/main" val="454517760"/>
                    </a:ext>
                  </a:extLst>
                </a:gridCol>
                <a:gridCol w="271532">
                  <a:extLst>
                    <a:ext uri="{9D8B030D-6E8A-4147-A177-3AD203B41FA5}">
                      <a16:colId xmlns:a16="http://schemas.microsoft.com/office/drawing/2014/main" val="2120611213"/>
                    </a:ext>
                  </a:extLst>
                </a:gridCol>
                <a:gridCol w="271532">
                  <a:extLst>
                    <a:ext uri="{9D8B030D-6E8A-4147-A177-3AD203B41FA5}">
                      <a16:colId xmlns:a16="http://schemas.microsoft.com/office/drawing/2014/main" val="1968657819"/>
                    </a:ext>
                  </a:extLst>
                </a:gridCol>
              </a:tblGrid>
              <a:tr h="283353">
                <a:tc>
                  <a:txBody>
                    <a:bodyPr/>
                    <a:lstStyle/>
                    <a:p>
                      <a:pPr algn="l" fontAlgn="b"/>
                      <a:endParaRPr lang="en-CA" sz="900" b="0" i="0" u="none" strike="noStrike">
                        <a:solidFill>
                          <a:schemeClr val="bg1"/>
                        </a:solidFill>
                        <a:effectLst/>
                        <a:latin typeface="FC BARCELONA" panose="00000500000000000000" pitchFamily="50" charset="0"/>
                      </a:endParaRPr>
                    </a:p>
                  </a:txBody>
                  <a:tcPr marL="0" marR="0" marT="0" marB="0" anchor="b">
                    <a:lnL>
                      <a:noFill/>
                    </a:lnL>
                    <a:lnR>
                      <a:noFill/>
                    </a:lnR>
                    <a:lnT>
                      <a:noFill/>
                    </a:lnT>
                    <a:lnB>
                      <a:noFill/>
                    </a:lnB>
                  </a:tcPr>
                </a:tc>
                <a:tc>
                  <a:txBody>
                    <a:bodyPr/>
                    <a:lstStyle/>
                    <a:p>
                      <a:pPr algn="l" fontAlgn="b"/>
                      <a:endParaRPr lang="en-CA" sz="900" b="0" i="0" u="none" strike="noStrike">
                        <a:solidFill>
                          <a:schemeClr val="bg1"/>
                        </a:solidFill>
                        <a:effectLst/>
                        <a:latin typeface="FC BARCELONA" panose="00000500000000000000" pitchFamily="50" charset="0"/>
                      </a:endParaRPr>
                    </a:p>
                  </a:txBody>
                  <a:tcPr marL="0" marR="0" marT="0" marB="0" anchor="b">
                    <a:lnL>
                      <a:noFill/>
                    </a:lnL>
                    <a:lnR>
                      <a:noFill/>
                    </a:lnR>
                    <a:lnT>
                      <a:noFill/>
                    </a:lnT>
                    <a:lnB>
                      <a:noFill/>
                    </a:lnB>
                  </a:tcPr>
                </a:tc>
                <a:tc>
                  <a:txBody>
                    <a:bodyPr/>
                    <a:lstStyle/>
                    <a:p>
                      <a:pPr algn="r" fontAlgn="b"/>
                      <a:r>
                        <a:rPr lang="en-CA" sz="900" b="0" i="0" u="none" strike="noStrike" dirty="0">
                          <a:solidFill>
                            <a:schemeClr val="bg1"/>
                          </a:solidFill>
                          <a:effectLst/>
                          <a:latin typeface="FC BARCELONA" panose="00000500000000000000" pitchFamily="50" charset="0"/>
                        </a:rPr>
                        <a:t>M€</a:t>
                      </a:r>
                    </a:p>
                  </a:txBody>
                  <a:tcPr marL="0" marR="0" marT="0" marB="0" anchor="b">
                    <a:lnL>
                      <a:noFill/>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dirty="0">
                          <a:solidFill>
                            <a:schemeClr val="bg1"/>
                          </a:solidFill>
                          <a:effectLst/>
                          <a:latin typeface="FC BARCELONA" panose="00000500000000000000" pitchFamily="50" charset="0"/>
                        </a:rPr>
                        <a:t>100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200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300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400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500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600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700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800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900</a:t>
                      </a:r>
                    </a:p>
                  </a:txBody>
                  <a:tcPr marL="0" marR="0" marT="0" marB="0" vert="vert270" anchor="b">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1000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1100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1200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dirty="0">
                          <a:solidFill>
                            <a:schemeClr val="bg1"/>
                          </a:solidFill>
                          <a:effectLst/>
                          <a:latin typeface="FC BARCELONA" panose="00000500000000000000" pitchFamily="50" charset="0"/>
                        </a:rPr>
                        <a:t>1300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1400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dirty="0">
                          <a:solidFill>
                            <a:schemeClr val="bg1"/>
                          </a:solidFill>
                          <a:effectLst/>
                          <a:latin typeface="FC BARCELONA" panose="00000500000000000000" pitchFamily="50" charset="0"/>
                        </a:rPr>
                        <a:t>1500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dirty="0">
                          <a:solidFill>
                            <a:schemeClr val="bg1"/>
                          </a:solidFill>
                          <a:effectLst/>
                          <a:latin typeface="FC BARCELONA" panose="00000500000000000000" pitchFamily="50" charset="0"/>
                        </a:rPr>
                        <a:t>1600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r" fontAlgn="b"/>
                      <a:r>
                        <a:rPr lang="en-CA" sz="900" b="0" i="0" u="none" strike="noStrike">
                          <a:solidFill>
                            <a:schemeClr val="bg1"/>
                          </a:solidFill>
                          <a:effectLst/>
                          <a:latin typeface="FC BARCELONA" panose="00000500000000000000" pitchFamily="50" charset="0"/>
                        </a:rPr>
                        <a:t>1700</a:t>
                      </a:r>
                    </a:p>
                  </a:txBody>
                  <a:tcPr marL="0" marR="0" marT="0" marB="0" vert="vert270" anchor="b">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2316251085"/>
                  </a:ext>
                </a:extLst>
              </a:tr>
              <a:tr h="164977">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a:noFill/>
                    </a:lnL>
                    <a:lnR>
                      <a:noFill/>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a:noFill/>
                    </a:lnL>
                    <a:lnR>
                      <a:noFill/>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solidFill>
                            <a:schemeClr val="bg1"/>
                          </a:solidFill>
                          <a:effectLst/>
                          <a:latin typeface="FC BARCELONA" panose="00000500000000000000" pitchFamily="50" charset="0"/>
                        </a:rPr>
                        <a:t>Esp.</a:t>
                      </a:r>
                    </a:p>
                  </a:txBody>
                  <a:tcPr marL="0" marR="0" marT="0" marB="0" anchor="ctr">
                    <a:lnL>
                      <a:noFill/>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dirty="0">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dirty="0">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l" fontAlgn="b"/>
                      <a:r>
                        <a:rPr lang="en-CA" sz="900" b="0" i="0" u="none" strike="noStrike">
                          <a:solidFill>
                            <a:schemeClr val="bg1"/>
                          </a:solidFill>
                          <a:effectLst/>
                          <a:latin typeface="FC BARCELONA" panose="00000500000000000000" pitchFamily="50" charset="0"/>
                        </a:rPr>
                        <a:t> </a:t>
                      </a:r>
                    </a:p>
                  </a:txBody>
                  <a:tcPr marL="0" marR="0" marT="0" marB="0" anchor="b">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343173564"/>
                  </a:ext>
                </a:extLst>
              </a:tr>
              <a:tr h="164977">
                <a:tc rowSpan="6">
                  <a:txBody>
                    <a:bodyPr/>
                    <a:lstStyle/>
                    <a:p>
                      <a:pPr marL="0" algn="ctr" defTabSz="685766" rtl="0" eaLnBrk="1" fontAlgn="ctr" latinLnBrk="0" hangingPunct="1"/>
                      <a:r>
                        <a:rPr lang="en-CA" sz="900" b="0" i="0" u="none" strike="noStrike" kern="1200" dirty="0">
                          <a:solidFill>
                            <a:schemeClr val="bg1"/>
                          </a:solidFill>
                          <a:effectLst/>
                          <a:latin typeface="FC BARCELONA" panose="00000500000000000000" pitchFamily="50" charset="0"/>
                          <a:ea typeface="+mn-ea"/>
                          <a:cs typeface="+mn-cs"/>
                        </a:rPr>
                        <a:t>2000-2010</a:t>
                      </a:r>
                    </a:p>
                  </a:txBody>
                  <a:tcPr marL="0" marR="0" marT="0" marB="0" vert="vert270" anchor="ctr">
                    <a:lnL>
                      <a:noFill/>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r" fontAlgn="ctr"/>
                      <a:r>
                        <a:rPr lang="en-CA" sz="900" b="0" i="0" u="none" strike="noStrike" kern="1200" dirty="0">
                          <a:solidFill>
                            <a:schemeClr val="bg1"/>
                          </a:solidFill>
                          <a:effectLst/>
                          <a:latin typeface="FC BARCELONA" panose="00000500000000000000" pitchFamily="50" charset="0"/>
                          <a:ea typeface="+mn-ea"/>
                          <a:cs typeface="+mn-cs"/>
                        </a:rPr>
                        <a:t>WEMBLEY</a:t>
                      </a:r>
                    </a:p>
                  </a:txBody>
                  <a:tcPr marL="0" marR="0" marT="0" marB="0" anchor="ctr">
                    <a:lnL>
                      <a:noFill/>
                    </a:lnL>
                    <a:lnR>
                      <a:noFill/>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kern="1200" dirty="0">
                          <a:solidFill>
                            <a:schemeClr val="bg1"/>
                          </a:solidFill>
                          <a:effectLst/>
                          <a:latin typeface="FC BARCELONA" panose="00000500000000000000" pitchFamily="50" charset="0"/>
                          <a:ea typeface="+mn-ea"/>
                          <a:cs typeface="+mn-cs"/>
                        </a:rPr>
                        <a:t>90K</a:t>
                      </a:r>
                    </a:p>
                  </a:txBody>
                  <a:tcPr marL="0" marR="0" marT="0" marB="0" anchor="ctr">
                    <a:lnL>
                      <a:noFill/>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l" fontAlgn="b"/>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extLst>
                  <a:ext uri="{0D108BD9-81ED-4DB2-BD59-A6C34878D82A}">
                    <a16:rowId xmlns:a16="http://schemas.microsoft.com/office/drawing/2014/main" val="4094100792"/>
                  </a:ext>
                </a:extLst>
              </a:tr>
              <a:tr h="164977">
                <a:tc vMerge="1">
                  <a:txBody>
                    <a:bodyPr/>
                    <a:lstStyle/>
                    <a:p>
                      <a:endParaRPr lang="ca-ES"/>
                    </a:p>
                  </a:txBody>
                  <a:tcPr/>
                </a:tc>
                <a:tc>
                  <a:txBody>
                    <a:bodyPr/>
                    <a:lstStyle/>
                    <a:p>
                      <a:pPr algn="r" fontAlgn="ctr"/>
                      <a:r>
                        <a:rPr lang="en-CA" sz="900" b="0" i="0" u="none" strike="noStrike" kern="1200">
                          <a:solidFill>
                            <a:schemeClr val="bg1"/>
                          </a:solidFill>
                          <a:effectLst/>
                          <a:latin typeface="FC BARCELONA" panose="00000500000000000000" pitchFamily="50" charset="0"/>
                          <a:ea typeface="+mn-ea"/>
                          <a:cs typeface="+mn-cs"/>
                        </a:rPr>
                        <a:t>EMIRATES STADIUM</a:t>
                      </a:r>
                    </a:p>
                  </a:txBody>
                  <a:tcPr marL="0" marR="0" marT="0" marB="0" anchor="ctr">
                    <a:lnL>
                      <a:noFill/>
                    </a:lnL>
                    <a:lnR>
                      <a:noFill/>
                    </a:lnR>
                    <a:lnT>
                      <a:noFill/>
                    </a:lnT>
                    <a:lnB>
                      <a:noFill/>
                    </a:lnB>
                  </a:tcPr>
                </a:tc>
                <a:tc>
                  <a:txBody>
                    <a:bodyPr/>
                    <a:lstStyle/>
                    <a:p>
                      <a:pPr algn="ctr" fontAlgn="ctr"/>
                      <a:r>
                        <a:rPr lang="en-CA" sz="900" b="0" i="0" u="none" strike="noStrike" kern="1200" dirty="0">
                          <a:solidFill>
                            <a:schemeClr val="bg1"/>
                          </a:solidFill>
                          <a:effectLst/>
                          <a:latin typeface="FC BARCELONA" panose="00000500000000000000" pitchFamily="50" charset="0"/>
                          <a:ea typeface="+mn-ea"/>
                          <a:cs typeface="+mn-cs"/>
                        </a:rPr>
                        <a:t>60K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2402362099"/>
                  </a:ext>
                </a:extLst>
              </a:tr>
              <a:tr h="164977">
                <a:tc vMerge="1">
                  <a:txBody>
                    <a:bodyPr/>
                    <a:lstStyle/>
                    <a:p>
                      <a:endParaRPr lang="ca-ES"/>
                    </a:p>
                  </a:txBody>
                  <a:tcPr/>
                </a:tc>
                <a:tc>
                  <a:txBody>
                    <a:bodyPr/>
                    <a:lstStyle/>
                    <a:p>
                      <a:pPr algn="r" fontAlgn="ctr"/>
                      <a:r>
                        <a:rPr lang="en-CA" sz="900" b="0" i="0" u="none" strike="noStrike" kern="1200" dirty="0">
                          <a:solidFill>
                            <a:schemeClr val="bg1"/>
                          </a:solidFill>
                          <a:effectLst/>
                          <a:latin typeface="FC BARCELONA" panose="00000500000000000000" pitchFamily="50" charset="0"/>
                          <a:ea typeface="+mn-ea"/>
                          <a:cs typeface="+mn-cs"/>
                        </a:rPr>
                        <a:t>ETIHAD STADIUM</a:t>
                      </a:r>
                    </a:p>
                  </a:txBody>
                  <a:tcPr marL="0" marR="0" marT="0" marB="0" anchor="ctr">
                    <a:lnL>
                      <a:noFill/>
                    </a:lnL>
                    <a:lnR>
                      <a:noFill/>
                    </a:lnR>
                    <a:lnT>
                      <a:noFill/>
                    </a:lnT>
                    <a:lnB>
                      <a:noFill/>
                    </a:lnB>
                  </a:tcPr>
                </a:tc>
                <a:tc>
                  <a:txBody>
                    <a:bodyPr/>
                    <a:lstStyle/>
                    <a:p>
                      <a:pPr algn="ctr" fontAlgn="ctr"/>
                      <a:r>
                        <a:rPr lang="en-CA" sz="900" b="0" i="0" u="none" strike="noStrike" kern="1200" dirty="0">
                          <a:solidFill>
                            <a:schemeClr val="bg1"/>
                          </a:solidFill>
                          <a:effectLst/>
                          <a:latin typeface="FC BARCELONA" panose="00000500000000000000" pitchFamily="50" charset="0"/>
                          <a:ea typeface="+mn-ea"/>
                          <a:cs typeface="+mn-cs"/>
                        </a:rPr>
                        <a:t>55K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2552625518"/>
                  </a:ext>
                </a:extLst>
              </a:tr>
              <a:tr h="164977">
                <a:tc vMerge="1">
                  <a:txBody>
                    <a:bodyPr/>
                    <a:lstStyle/>
                    <a:p>
                      <a:endParaRPr lang="ca-ES"/>
                    </a:p>
                  </a:txBody>
                  <a:tcPr/>
                </a:tc>
                <a:tc>
                  <a:txBody>
                    <a:bodyPr/>
                    <a:lstStyle/>
                    <a:p>
                      <a:pPr algn="r" fontAlgn="ctr"/>
                      <a:r>
                        <a:rPr lang="en-CA" sz="900" b="0" i="0" u="none" strike="noStrike" kern="1200" dirty="0">
                          <a:solidFill>
                            <a:schemeClr val="bg1"/>
                          </a:solidFill>
                          <a:effectLst/>
                          <a:latin typeface="FC BARCELONA" panose="00000500000000000000" pitchFamily="50" charset="0"/>
                          <a:ea typeface="+mn-ea"/>
                          <a:cs typeface="+mn-cs"/>
                        </a:rPr>
                        <a:t>OLD TRAFFORD</a:t>
                      </a:r>
                    </a:p>
                  </a:txBody>
                  <a:tcPr marL="0" marR="0" marT="0" marB="0" anchor="ctr">
                    <a:lnL>
                      <a:noFill/>
                    </a:lnL>
                    <a:lnR>
                      <a:noFill/>
                    </a:lnR>
                    <a:lnT>
                      <a:noFill/>
                    </a:lnT>
                    <a:lnB>
                      <a:noFill/>
                    </a:lnB>
                  </a:tcPr>
                </a:tc>
                <a:tc>
                  <a:txBody>
                    <a:bodyPr/>
                    <a:lstStyle/>
                    <a:p>
                      <a:pPr algn="ctr" fontAlgn="ctr"/>
                      <a:r>
                        <a:rPr lang="en-CA" sz="900" b="0" i="0" u="none" strike="noStrike" kern="1200" dirty="0">
                          <a:solidFill>
                            <a:schemeClr val="bg1"/>
                          </a:solidFill>
                          <a:effectLst/>
                          <a:latin typeface="FC BARCELONA" panose="00000500000000000000" pitchFamily="50" charset="0"/>
                          <a:ea typeface="+mn-ea"/>
                          <a:cs typeface="+mn-cs"/>
                        </a:rPr>
                        <a:t>74K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1237509623"/>
                  </a:ext>
                </a:extLst>
              </a:tr>
              <a:tr h="164977">
                <a:tc vMerge="1">
                  <a:txBody>
                    <a:bodyPr/>
                    <a:lstStyle/>
                    <a:p>
                      <a:endParaRPr lang="ca-ES"/>
                    </a:p>
                  </a:txBody>
                  <a:tcPr/>
                </a:tc>
                <a:tc>
                  <a:txBody>
                    <a:bodyPr/>
                    <a:lstStyle/>
                    <a:p>
                      <a:pPr algn="r" fontAlgn="ctr"/>
                      <a:r>
                        <a:rPr lang="en-CA" sz="900" b="0" i="0" u="none" strike="noStrike" kern="1200" dirty="0">
                          <a:solidFill>
                            <a:schemeClr val="bg1"/>
                          </a:solidFill>
                          <a:effectLst/>
                          <a:latin typeface="FC BARCELONA" panose="00000500000000000000" pitchFamily="50" charset="0"/>
                          <a:ea typeface="+mn-ea"/>
                          <a:cs typeface="+mn-cs"/>
                        </a:rPr>
                        <a:t>ALLIANZ ARENA</a:t>
                      </a:r>
                    </a:p>
                  </a:txBody>
                  <a:tcPr marL="0" marR="0" marT="0" marB="0" anchor="ctr">
                    <a:lnL>
                      <a:noFill/>
                    </a:lnL>
                    <a:lnR>
                      <a:noFill/>
                    </a:lnR>
                    <a:lnT>
                      <a:noFill/>
                    </a:lnT>
                    <a:lnB>
                      <a:noFill/>
                    </a:lnB>
                  </a:tcPr>
                </a:tc>
                <a:tc>
                  <a:txBody>
                    <a:bodyPr/>
                    <a:lstStyle/>
                    <a:p>
                      <a:pPr algn="ctr" fontAlgn="ctr"/>
                      <a:r>
                        <a:rPr lang="en-CA" sz="900" b="0" i="0" u="none" strike="noStrike" kern="1200" dirty="0">
                          <a:solidFill>
                            <a:schemeClr val="bg1"/>
                          </a:solidFill>
                          <a:effectLst/>
                          <a:latin typeface="FC BARCELONA" panose="00000500000000000000" pitchFamily="50" charset="0"/>
                          <a:ea typeface="+mn-ea"/>
                          <a:cs typeface="+mn-cs"/>
                        </a:rPr>
                        <a:t>72K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1025158559"/>
                  </a:ext>
                </a:extLst>
              </a:tr>
              <a:tr h="164977">
                <a:tc vMerge="1">
                  <a:txBody>
                    <a:bodyPr/>
                    <a:lstStyle/>
                    <a:p>
                      <a:endParaRPr lang="ca-ES"/>
                    </a:p>
                  </a:txBody>
                  <a:tcPr/>
                </a:tc>
                <a:tc>
                  <a:txBody>
                    <a:bodyPr/>
                    <a:lstStyle/>
                    <a:p>
                      <a:pPr algn="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a:noFill/>
                    </a:lnL>
                    <a:lnR>
                      <a:noFill/>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a:noFill/>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endParaRPr lang="en-CA" sz="900" b="0" i="0" u="none" strike="noStrike">
                        <a:ln>
                          <a:solidFill>
                            <a:schemeClr val="bg1"/>
                          </a:solidFill>
                        </a:ln>
                        <a:solidFill>
                          <a:schemeClr val="bg1"/>
                        </a:solidFill>
                        <a:effectLst/>
                        <a:latin typeface="FC BARCELONA" panose="00000500000000000000" pitchFamily="50" charset="0"/>
                      </a:endParaRP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endParaRPr lang="en-CA" sz="900" b="0" i="0" u="none" strike="noStrike" dirty="0">
                        <a:ln>
                          <a:solidFill>
                            <a:schemeClr val="bg1"/>
                          </a:solidFill>
                        </a:ln>
                        <a:solidFill>
                          <a:schemeClr val="bg1"/>
                        </a:solidFill>
                        <a:effectLst/>
                        <a:latin typeface="FC BARCELONA" panose="00000500000000000000" pitchFamily="50" charset="0"/>
                      </a:endParaRP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solidFill>
                          </a:ln>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258011620"/>
                  </a:ext>
                </a:extLst>
              </a:tr>
              <a:tr h="164977">
                <a:tc rowSpan="8">
                  <a:txBody>
                    <a:bodyPr/>
                    <a:lstStyle/>
                    <a:p>
                      <a:pPr algn="ctr" fontAlgn="ctr"/>
                      <a:r>
                        <a:rPr lang="en-CA" sz="900" b="0" i="0" u="none" strike="noStrike" dirty="0">
                          <a:solidFill>
                            <a:schemeClr val="bg1"/>
                          </a:solidFill>
                          <a:effectLst/>
                          <a:latin typeface="FC BARCELONA" panose="00000500000000000000" pitchFamily="50" charset="0"/>
                        </a:rPr>
                        <a:t>2010-2020</a:t>
                      </a:r>
                    </a:p>
                  </a:txBody>
                  <a:tcPr marL="0" marR="0" marT="0" marB="0" vert="vert270" anchor="ctr">
                    <a:lnL>
                      <a:noFill/>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r" fontAlgn="ctr"/>
                      <a:r>
                        <a:rPr lang="en-CA" sz="900" b="0" i="0" u="none" strike="noStrike" dirty="0">
                          <a:solidFill>
                            <a:schemeClr val="bg1"/>
                          </a:solidFill>
                          <a:effectLst/>
                          <a:latin typeface="FC BARCELONA" panose="00000500000000000000" pitchFamily="50" charset="0"/>
                        </a:rPr>
                        <a:t>TOTTENHAM HOTSPUR</a:t>
                      </a:r>
                    </a:p>
                  </a:txBody>
                  <a:tcPr marL="0" marR="0" marT="0" marB="0" anchor="ctr">
                    <a:lnL>
                      <a:noFill/>
                    </a:lnL>
                    <a:lnR>
                      <a:noFill/>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62K</a:t>
                      </a:r>
                    </a:p>
                  </a:txBody>
                  <a:tcPr marL="0" marR="0" marT="0" marB="0" anchor="ctr">
                    <a:lnL>
                      <a:noFill/>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extLst>
                  <a:ext uri="{0D108BD9-81ED-4DB2-BD59-A6C34878D82A}">
                    <a16:rowId xmlns:a16="http://schemas.microsoft.com/office/drawing/2014/main" val="1617669193"/>
                  </a:ext>
                </a:extLst>
              </a:tr>
              <a:tr h="164977">
                <a:tc vMerge="1">
                  <a:txBody>
                    <a:bodyPr/>
                    <a:lstStyle/>
                    <a:p>
                      <a:endParaRPr lang="ca-ES"/>
                    </a:p>
                  </a:txBody>
                  <a:tcPr/>
                </a:tc>
                <a:tc>
                  <a:txBody>
                    <a:bodyPr/>
                    <a:lstStyle/>
                    <a:p>
                      <a:pPr algn="r" fontAlgn="ctr"/>
                      <a:r>
                        <a:rPr lang="en-CA" sz="900" b="0" i="0" u="none" strike="noStrike" dirty="0">
                          <a:solidFill>
                            <a:schemeClr val="bg1"/>
                          </a:solidFill>
                          <a:effectLst/>
                          <a:latin typeface="FC BARCELONA" panose="00000500000000000000" pitchFamily="50" charset="0"/>
                        </a:rPr>
                        <a:t>GAZPROM ARENA</a:t>
                      </a:r>
                    </a:p>
                  </a:txBody>
                  <a:tcPr marL="0" marR="0" marT="0" marB="0" anchor="ctr">
                    <a:lnL>
                      <a:noFill/>
                    </a:lnL>
                    <a:lnR>
                      <a:noFill/>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68K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3611130047"/>
                  </a:ext>
                </a:extLst>
              </a:tr>
              <a:tr h="164977">
                <a:tc vMerge="1">
                  <a:txBody>
                    <a:bodyPr/>
                    <a:lstStyle/>
                    <a:p>
                      <a:endParaRPr lang="ca-ES"/>
                    </a:p>
                  </a:txBody>
                  <a:tcPr/>
                </a:tc>
                <a:tc>
                  <a:txBody>
                    <a:bodyPr/>
                    <a:lstStyle/>
                    <a:p>
                      <a:pPr algn="r" fontAlgn="ctr"/>
                      <a:r>
                        <a:rPr lang="en-CA" sz="900" b="0" i="0" u="none" strike="noStrike" dirty="0">
                          <a:solidFill>
                            <a:schemeClr val="bg1"/>
                          </a:solidFill>
                          <a:effectLst/>
                          <a:latin typeface="FC BARCELONA" panose="00000500000000000000" pitchFamily="50" charset="0"/>
                        </a:rPr>
                        <a:t>SOCHI STADIUM</a:t>
                      </a:r>
                    </a:p>
                  </a:txBody>
                  <a:tcPr marL="0" marR="0" marT="0" marB="0" anchor="ctr">
                    <a:lnL>
                      <a:noFill/>
                    </a:lnL>
                    <a:lnR>
                      <a:noFill/>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40K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306251209"/>
                  </a:ext>
                </a:extLst>
              </a:tr>
              <a:tr h="164977">
                <a:tc vMerge="1">
                  <a:txBody>
                    <a:bodyPr/>
                    <a:lstStyle/>
                    <a:p>
                      <a:endParaRPr lang="ca-ES"/>
                    </a:p>
                  </a:txBody>
                  <a:tcPr/>
                </a:tc>
                <a:tc>
                  <a:txBody>
                    <a:bodyPr/>
                    <a:lstStyle/>
                    <a:p>
                      <a:pPr algn="r" fontAlgn="ctr"/>
                      <a:r>
                        <a:rPr lang="en-CA" sz="900" b="0" i="0" u="none" strike="noStrike" dirty="0">
                          <a:solidFill>
                            <a:schemeClr val="bg1"/>
                          </a:solidFill>
                          <a:effectLst/>
                          <a:latin typeface="FC BARCELONA" panose="00000500000000000000" pitchFamily="50" charset="0"/>
                        </a:rPr>
                        <a:t>OLYMPIQUE DE LYON</a:t>
                      </a:r>
                    </a:p>
                  </a:txBody>
                  <a:tcPr marL="0" marR="0" marT="0" marB="0" anchor="ctr">
                    <a:lnL>
                      <a:noFill/>
                    </a:lnL>
                    <a:lnR>
                      <a:noFill/>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60K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931080336"/>
                  </a:ext>
                </a:extLst>
              </a:tr>
              <a:tr h="164977">
                <a:tc vMerge="1">
                  <a:txBody>
                    <a:bodyPr/>
                    <a:lstStyle/>
                    <a:p>
                      <a:endParaRPr lang="ca-ES"/>
                    </a:p>
                  </a:txBody>
                  <a:tcPr/>
                </a:tc>
                <a:tc>
                  <a:txBody>
                    <a:bodyPr/>
                    <a:lstStyle/>
                    <a:p>
                      <a:pPr algn="r" fontAlgn="ctr"/>
                      <a:r>
                        <a:rPr lang="en-CA" sz="900" b="0" i="0" u="none" strike="noStrike" dirty="0">
                          <a:solidFill>
                            <a:schemeClr val="bg1"/>
                          </a:solidFill>
                          <a:effectLst/>
                          <a:latin typeface="FC BARCELONA" panose="00000500000000000000" pitchFamily="50" charset="0"/>
                        </a:rPr>
                        <a:t>KAZAN ARENA</a:t>
                      </a:r>
                    </a:p>
                  </a:txBody>
                  <a:tcPr marL="0" marR="0" marT="0" marB="0" anchor="ctr">
                    <a:lnL>
                      <a:noFill/>
                    </a:lnL>
                    <a:lnR>
                      <a:noFill/>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45K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2735087964"/>
                  </a:ext>
                </a:extLst>
              </a:tr>
              <a:tr h="164977">
                <a:tc vMerge="1">
                  <a:txBody>
                    <a:bodyPr/>
                    <a:lstStyle/>
                    <a:p>
                      <a:endParaRPr lang="ca-ES"/>
                    </a:p>
                  </a:txBody>
                  <a:tcPr/>
                </a:tc>
                <a:tc>
                  <a:txBody>
                    <a:bodyPr/>
                    <a:lstStyle/>
                    <a:p>
                      <a:pPr algn="r" fontAlgn="ctr"/>
                      <a:r>
                        <a:rPr lang="en-CA" sz="900" b="0" i="0" u="none" strike="noStrike" dirty="0">
                          <a:solidFill>
                            <a:schemeClr val="bg1"/>
                          </a:solidFill>
                          <a:effectLst/>
                          <a:latin typeface="FC BARCELONA" panose="00000500000000000000" pitchFamily="50" charset="0"/>
                        </a:rPr>
                        <a:t>WANDA METROPOLITANO</a:t>
                      </a:r>
                    </a:p>
                  </a:txBody>
                  <a:tcPr marL="0" marR="0" marT="0" marB="0" anchor="ctr">
                    <a:lnL>
                      <a:noFill/>
                    </a:lnL>
                    <a:lnR>
                      <a:noFill/>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67K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4015090204"/>
                  </a:ext>
                </a:extLst>
              </a:tr>
              <a:tr h="164977">
                <a:tc vMerge="1">
                  <a:txBody>
                    <a:bodyPr/>
                    <a:lstStyle/>
                    <a:p>
                      <a:endParaRPr lang="ca-ES"/>
                    </a:p>
                  </a:txBody>
                  <a:tcPr/>
                </a:tc>
                <a:tc>
                  <a:txBody>
                    <a:bodyPr/>
                    <a:lstStyle/>
                    <a:p>
                      <a:pPr algn="r" fontAlgn="ctr"/>
                      <a:r>
                        <a:rPr lang="en-CA" sz="900" b="0" i="0" u="none" strike="noStrike" dirty="0">
                          <a:solidFill>
                            <a:schemeClr val="bg1"/>
                          </a:solidFill>
                          <a:effectLst/>
                          <a:latin typeface="FC BARCELONA" panose="00000500000000000000" pitchFamily="50" charset="0"/>
                        </a:rPr>
                        <a:t>GIRONDINS DE BURDEOS</a:t>
                      </a:r>
                    </a:p>
                  </a:txBody>
                  <a:tcPr marL="0" marR="0" marT="0" marB="0" anchor="ctr">
                    <a:lnL>
                      <a:noFill/>
                    </a:lnL>
                    <a:lnR>
                      <a:noFill/>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42K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3859728903"/>
                  </a:ext>
                </a:extLst>
              </a:tr>
              <a:tr h="164977">
                <a:tc vMerge="1">
                  <a:txBody>
                    <a:bodyPr/>
                    <a:lstStyle/>
                    <a:p>
                      <a:endParaRPr lang="ca-ES"/>
                    </a:p>
                  </a:txBody>
                  <a:tcPr/>
                </a:tc>
                <a:tc>
                  <a:txBody>
                    <a:bodyPr/>
                    <a:lstStyle/>
                    <a:p>
                      <a:pPr algn="r" fontAlgn="ctr"/>
                      <a:r>
                        <a:rPr lang="en-CA" sz="900" b="0" i="0" u="none" strike="noStrike" dirty="0">
                          <a:solidFill>
                            <a:schemeClr val="bg1"/>
                          </a:solidFill>
                          <a:effectLst/>
                          <a:latin typeface="FC BARCELONA" panose="00000500000000000000" pitchFamily="50" charset="0"/>
                        </a:rPr>
                        <a:t> </a:t>
                      </a:r>
                    </a:p>
                  </a:txBody>
                  <a:tcPr marL="0" marR="0" marT="0" marB="0" anchor="ctr">
                    <a:lnL>
                      <a:noFill/>
                    </a:lnL>
                    <a:lnR>
                      <a:noFill/>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a:noFill/>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002858831"/>
                  </a:ext>
                </a:extLst>
              </a:tr>
              <a:tr h="164977">
                <a:tc rowSpan="4">
                  <a:txBody>
                    <a:bodyPr/>
                    <a:lstStyle/>
                    <a:p>
                      <a:pPr algn="ctr" fontAlgn="ctr"/>
                      <a:r>
                        <a:rPr lang="en-CA" sz="900" b="0" i="0" u="none" strike="noStrike" dirty="0">
                          <a:solidFill>
                            <a:schemeClr val="bg1"/>
                          </a:solidFill>
                          <a:effectLst/>
                          <a:latin typeface="FC BARCELONA" panose="00000500000000000000" pitchFamily="50" charset="0"/>
                        </a:rPr>
                        <a:t>2020-2025</a:t>
                      </a:r>
                    </a:p>
                  </a:txBody>
                  <a:tcPr marL="0" marR="0" marT="0" marB="0" vert="vert270" anchor="ctr">
                    <a:lnL>
                      <a:noFill/>
                    </a:lnL>
                    <a:lnR>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r" fontAlgn="ctr"/>
                      <a:r>
                        <a:rPr lang="en-CA" sz="900" b="0" i="0" u="none" strike="noStrike" dirty="0">
                          <a:solidFill>
                            <a:schemeClr val="bg1"/>
                          </a:solidFill>
                          <a:effectLst/>
                          <a:latin typeface="FC BARCELONA" panose="00000500000000000000" pitchFamily="50" charset="0"/>
                        </a:rPr>
                        <a:t>SANTIAGO BERNABÉU</a:t>
                      </a:r>
                    </a:p>
                  </a:txBody>
                  <a:tcPr marL="0" marR="0" marT="0" marB="0" anchor="ctr">
                    <a:lnL>
                      <a:noFill/>
                    </a:lnL>
                    <a:lnR>
                      <a:noFill/>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81K</a:t>
                      </a:r>
                    </a:p>
                  </a:txBody>
                  <a:tcPr marL="0" marR="0" marT="0" marB="0" anchor="ctr">
                    <a:lnL>
                      <a:noFill/>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endParaRPr lang="en-CA" sz="900" b="0" i="0" u="none" strike="noStrike">
                        <a:solidFill>
                          <a:schemeClr val="bg1"/>
                        </a:solidFill>
                        <a:effectLst/>
                        <a:latin typeface="FC BARCELONA" panose="00000500000000000000" pitchFamily="50" charset="0"/>
                      </a:endParaRP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endParaRPr lang="en-CA" sz="900" b="0" i="0" u="none" strike="noStrike">
                        <a:solidFill>
                          <a:schemeClr val="bg1"/>
                        </a:solidFill>
                        <a:effectLst/>
                        <a:latin typeface="FC BARCELONA" panose="00000500000000000000" pitchFamily="50" charset="0"/>
                      </a:endParaRP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a:noFill/>
                    </a:lnB>
                  </a:tcPr>
                </a:tc>
                <a:extLst>
                  <a:ext uri="{0D108BD9-81ED-4DB2-BD59-A6C34878D82A}">
                    <a16:rowId xmlns:a16="http://schemas.microsoft.com/office/drawing/2014/main" val="1807164221"/>
                  </a:ext>
                </a:extLst>
              </a:tr>
              <a:tr h="164977">
                <a:tc vMerge="1">
                  <a:txBody>
                    <a:bodyPr/>
                    <a:lstStyle/>
                    <a:p>
                      <a:endParaRPr lang="ca-ES"/>
                    </a:p>
                  </a:txBody>
                  <a:tcPr/>
                </a:tc>
                <a:tc>
                  <a:txBody>
                    <a:bodyPr/>
                    <a:lstStyle/>
                    <a:p>
                      <a:pPr algn="r" fontAlgn="ctr"/>
                      <a:r>
                        <a:rPr lang="en-CA" sz="900" b="0" i="0" u="none" strike="noStrike">
                          <a:solidFill>
                            <a:schemeClr val="bg1"/>
                          </a:solidFill>
                          <a:effectLst/>
                          <a:latin typeface="FC BARCELONA" panose="00000500000000000000" pitchFamily="50" charset="0"/>
                        </a:rPr>
                        <a:t>AC INTER MILAN STADIUM</a:t>
                      </a:r>
                    </a:p>
                  </a:txBody>
                  <a:tcPr marL="0" marR="0" marT="0" marB="0" anchor="ctr">
                    <a:lnL>
                      <a:noFill/>
                    </a:lnL>
                    <a:lnR>
                      <a:noFill/>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60K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1634371650"/>
                  </a:ext>
                </a:extLst>
              </a:tr>
              <a:tr h="164977">
                <a:tc vMerge="1">
                  <a:txBody>
                    <a:bodyPr/>
                    <a:lstStyle/>
                    <a:p>
                      <a:endParaRPr lang="ca-ES"/>
                    </a:p>
                  </a:txBody>
                  <a:tcPr/>
                </a:tc>
                <a:tc>
                  <a:txBody>
                    <a:bodyPr/>
                    <a:lstStyle/>
                    <a:p>
                      <a:pPr algn="r" fontAlgn="ctr"/>
                      <a:r>
                        <a:rPr lang="en-CA" sz="900" b="0" i="0" u="none" strike="noStrike" dirty="0">
                          <a:solidFill>
                            <a:schemeClr val="bg1"/>
                          </a:solidFill>
                          <a:effectLst/>
                          <a:latin typeface="FC BARCELONA" panose="00000500000000000000" pitchFamily="50" charset="0"/>
                        </a:rPr>
                        <a:t>EVERTON NEW STADIUM</a:t>
                      </a:r>
                    </a:p>
                  </a:txBody>
                  <a:tcPr marL="0" marR="0" marT="0" marB="0" anchor="ctr">
                    <a:lnL>
                      <a:noFill/>
                    </a:lnL>
                    <a:lnR>
                      <a:noFill/>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53K</a:t>
                      </a:r>
                    </a:p>
                  </a:txBody>
                  <a:tcPr marL="0" marR="0" marT="0" marB="0" anchor="ctr">
                    <a:lnL>
                      <a:noFill/>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a:noFill/>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a:noFill/>
                    </a:lnB>
                  </a:tcPr>
                </a:tc>
                <a:extLst>
                  <a:ext uri="{0D108BD9-81ED-4DB2-BD59-A6C34878D82A}">
                    <a16:rowId xmlns:a16="http://schemas.microsoft.com/office/drawing/2014/main" val="3590685074"/>
                  </a:ext>
                </a:extLst>
              </a:tr>
              <a:tr h="164977">
                <a:tc vMerge="1">
                  <a:txBody>
                    <a:bodyPr/>
                    <a:lstStyle/>
                    <a:p>
                      <a:endParaRPr lang="ca-ES"/>
                    </a:p>
                  </a:txBody>
                  <a:tcPr/>
                </a:tc>
                <a:tc>
                  <a:txBody>
                    <a:bodyPr/>
                    <a:lstStyle/>
                    <a:p>
                      <a:pPr algn="r" fontAlgn="ctr"/>
                      <a:r>
                        <a:rPr lang="en-CA" sz="900" b="0" i="0" u="none" strike="noStrike" dirty="0">
                          <a:solidFill>
                            <a:schemeClr val="bg1"/>
                          </a:solidFill>
                          <a:effectLst/>
                          <a:latin typeface="FC BARCELONA" panose="00000500000000000000" pitchFamily="50" charset="0"/>
                        </a:rPr>
                        <a:t> </a:t>
                      </a:r>
                    </a:p>
                  </a:txBody>
                  <a:tcPr marL="0" marR="0" marT="0" marB="0" anchor="ctr">
                    <a:lnL>
                      <a:noFill/>
                    </a:lnL>
                    <a:lnR>
                      <a:noFill/>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a:noFill/>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808080"/>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solidFill>
                            <a:schemeClr val="bg1"/>
                          </a:solidFill>
                          <a:effectLst/>
                          <a:latin typeface="FC BARCELONA" panose="00000500000000000000" pitchFamily="50" charset="0"/>
                        </a:rPr>
                        <a:t> </a:t>
                      </a:r>
                    </a:p>
                  </a:txBody>
                  <a:tcPr marL="0" marR="0" marT="0" marB="0" anchor="ctr">
                    <a:lnL w="6350" cap="flat" cmpd="sng" algn="ctr">
                      <a:solidFill>
                        <a:srgbClr val="A6A6A6"/>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75706467"/>
                  </a:ext>
                </a:extLst>
              </a:tr>
            </a:tbl>
          </a:graphicData>
        </a:graphic>
      </p:graphicFrame>
      <p:grpSp>
        <p:nvGrpSpPr>
          <p:cNvPr id="6" name="Grupo 5">
            <a:extLst>
              <a:ext uri="{FF2B5EF4-FFF2-40B4-BE49-F238E27FC236}">
                <a16:creationId xmlns:a16="http://schemas.microsoft.com/office/drawing/2014/main" id="{9FDE1D70-840F-4154-BC1D-A3A167E65DF8}"/>
              </a:ext>
            </a:extLst>
          </p:cNvPr>
          <p:cNvGrpSpPr/>
          <p:nvPr/>
        </p:nvGrpSpPr>
        <p:grpSpPr>
          <a:xfrm>
            <a:off x="2409296" y="1486682"/>
            <a:ext cx="4144497" cy="2982998"/>
            <a:chOff x="2734704" y="1544719"/>
            <a:chExt cx="3621098" cy="3080621"/>
          </a:xfrm>
        </p:grpSpPr>
        <p:cxnSp>
          <p:nvCxnSpPr>
            <p:cNvPr id="7" name="Conector recto 6">
              <a:extLst>
                <a:ext uri="{FF2B5EF4-FFF2-40B4-BE49-F238E27FC236}">
                  <a16:creationId xmlns:a16="http://schemas.microsoft.com/office/drawing/2014/main" id="{EF3F79B6-1019-4510-954E-1EE55520D96C}"/>
                </a:ext>
              </a:extLst>
            </p:cNvPr>
            <p:cNvCxnSpPr/>
            <p:nvPr/>
          </p:nvCxnSpPr>
          <p:spPr>
            <a:xfrm>
              <a:off x="4898972" y="1544719"/>
              <a:ext cx="0" cy="3080621"/>
            </a:xfrm>
            <a:prstGeom prst="line">
              <a:avLst/>
            </a:prstGeom>
            <a:ln w="12700">
              <a:solidFill>
                <a:srgbClr val="D1B22B"/>
              </a:solidFill>
              <a:prstDash val="dash"/>
            </a:ln>
          </p:spPr>
          <p:style>
            <a:lnRef idx="3">
              <a:schemeClr val="accent1"/>
            </a:lnRef>
            <a:fillRef idx="0">
              <a:schemeClr val="accent1"/>
            </a:fillRef>
            <a:effectRef idx="2">
              <a:schemeClr val="accent1"/>
            </a:effectRef>
            <a:fontRef idx="minor">
              <a:schemeClr val="tx1"/>
            </a:fontRef>
          </p:style>
        </p:cxnSp>
        <p:cxnSp>
          <p:nvCxnSpPr>
            <p:cNvPr id="8" name="Conector recto 7">
              <a:extLst>
                <a:ext uri="{FF2B5EF4-FFF2-40B4-BE49-F238E27FC236}">
                  <a16:creationId xmlns:a16="http://schemas.microsoft.com/office/drawing/2014/main" id="{7AEABE9E-32DC-4F63-908E-2F651471FB04}"/>
                </a:ext>
              </a:extLst>
            </p:cNvPr>
            <p:cNvCxnSpPr/>
            <p:nvPr/>
          </p:nvCxnSpPr>
          <p:spPr>
            <a:xfrm>
              <a:off x="4727662" y="1548829"/>
              <a:ext cx="0" cy="3076511"/>
            </a:xfrm>
            <a:prstGeom prst="line">
              <a:avLst/>
            </a:prstGeom>
            <a:ln w="12700">
              <a:solidFill>
                <a:srgbClr val="B1132E"/>
              </a:solidFill>
              <a:prstDash val="dash"/>
            </a:ln>
          </p:spPr>
          <p:style>
            <a:lnRef idx="3">
              <a:schemeClr val="accent1"/>
            </a:lnRef>
            <a:fillRef idx="0">
              <a:schemeClr val="accent1"/>
            </a:fillRef>
            <a:effectRef idx="2">
              <a:schemeClr val="accent1"/>
            </a:effectRef>
            <a:fontRef idx="minor">
              <a:schemeClr val="tx1"/>
            </a:fontRef>
          </p:style>
        </p:cxnSp>
        <p:cxnSp>
          <p:nvCxnSpPr>
            <p:cNvPr id="9" name="Conector recto 8">
              <a:extLst>
                <a:ext uri="{FF2B5EF4-FFF2-40B4-BE49-F238E27FC236}">
                  <a16:creationId xmlns:a16="http://schemas.microsoft.com/office/drawing/2014/main" id="{ADE32F84-3FE7-4F17-868E-88E6867BE55C}"/>
                </a:ext>
              </a:extLst>
            </p:cNvPr>
            <p:cNvCxnSpPr/>
            <p:nvPr/>
          </p:nvCxnSpPr>
          <p:spPr>
            <a:xfrm>
              <a:off x="4472480" y="1548829"/>
              <a:ext cx="0" cy="3076511"/>
            </a:xfrm>
            <a:prstGeom prst="line">
              <a:avLst/>
            </a:prstGeom>
            <a:ln w="12700">
              <a:solidFill>
                <a:srgbClr val="92D050"/>
              </a:solidFill>
              <a:prstDash val="dash"/>
            </a:ln>
          </p:spPr>
          <p:style>
            <a:lnRef idx="3">
              <a:schemeClr val="accent1"/>
            </a:lnRef>
            <a:fillRef idx="0">
              <a:schemeClr val="accent1"/>
            </a:fillRef>
            <a:effectRef idx="2">
              <a:schemeClr val="accent1"/>
            </a:effectRef>
            <a:fontRef idx="minor">
              <a:schemeClr val="tx1"/>
            </a:fontRef>
          </p:style>
        </p:cxnSp>
        <p:sp>
          <p:nvSpPr>
            <p:cNvPr id="10" name="Rectángulo 9">
              <a:extLst>
                <a:ext uri="{FF2B5EF4-FFF2-40B4-BE49-F238E27FC236}">
                  <a16:creationId xmlns:a16="http://schemas.microsoft.com/office/drawing/2014/main" id="{D84AC79F-601C-42CE-B930-73CC565710CC}"/>
                </a:ext>
              </a:extLst>
            </p:cNvPr>
            <p:cNvSpPr/>
            <p:nvPr/>
          </p:nvSpPr>
          <p:spPr>
            <a:xfrm>
              <a:off x="2735726" y="1597328"/>
              <a:ext cx="2088147" cy="7233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11" name="Rectángulo 10">
              <a:extLst>
                <a:ext uri="{FF2B5EF4-FFF2-40B4-BE49-F238E27FC236}">
                  <a16:creationId xmlns:a16="http://schemas.microsoft.com/office/drawing/2014/main" id="{F84B5DD2-4693-4CD8-A7C3-F03F998347B8}"/>
                </a:ext>
              </a:extLst>
            </p:cNvPr>
            <p:cNvSpPr/>
            <p:nvPr/>
          </p:nvSpPr>
          <p:spPr>
            <a:xfrm>
              <a:off x="2735321" y="1765915"/>
              <a:ext cx="1532146" cy="7233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12" name="Rectángulo 11">
              <a:extLst>
                <a:ext uri="{FF2B5EF4-FFF2-40B4-BE49-F238E27FC236}">
                  <a16:creationId xmlns:a16="http://schemas.microsoft.com/office/drawing/2014/main" id="{9E0D6E94-5279-4127-BB92-65B36820446A}"/>
                </a:ext>
              </a:extLst>
            </p:cNvPr>
            <p:cNvSpPr/>
            <p:nvPr/>
          </p:nvSpPr>
          <p:spPr>
            <a:xfrm>
              <a:off x="2739015" y="1934505"/>
              <a:ext cx="1295673" cy="7233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13" name="Rectángulo 12">
              <a:extLst>
                <a:ext uri="{FF2B5EF4-FFF2-40B4-BE49-F238E27FC236}">
                  <a16:creationId xmlns:a16="http://schemas.microsoft.com/office/drawing/2014/main" id="{8D042661-ACF1-4A89-832A-C47D700617DA}"/>
                </a:ext>
              </a:extLst>
            </p:cNvPr>
            <p:cNvSpPr/>
            <p:nvPr/>
          </p:nvSpPr>
          <p:spPr>
            <a:xfrm>
              <a:off x="2739631" y="2109071"/>
              <a:ext cx="1059200" cy="7233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15" name="Rectángulo 14">
              <a:extLst>
                <a:ext uri="{FF2B5EF4-FFF2-40B4-BE49-F238E27FC236}">
                  <a16:creationId xmlns:a16="http://schemas.microsoft.com/office/drawing/2014/main" id="{B567D51B-A300-4254-9ACD-38319FE88985}"/>
                </a:ext>
              </a:extLst>
            </p:cNvPr>
            <p:cNvSpPr/>
            <p:nvPr/>
          </p:nvSpPr>
          <p:spPr>
            <a:xfrm>
              <a:off x="2737168" y="2280648"/>
              <a:ext cx="923105" cy="7233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16" name="Rectángulo 15">
              <a:extLst>
                <a:ext uri="{FF2B5EF4-FFF2-40B4-BE49-F238E27FC236}">
                  <a16:creationId xmlns:a16="http://schemas.microsoft.com/office/drawing/2014/main" id="{94A99A8C-AA0B-4963-90FD-56C812180252}"/>
                </a:ext>
              </a:extLst>
            </p:cNvPr>
            <p:cNvSpPr/>
            <p:nvPr/>
          </p:nvSpPr>
          <p:spPr>
            <a:xfrm>
              <a:off x="2737783" y="2623204"/>
              <a:ext cx="2680025" cy="72338"/>
            </a:xfrm>
            <a:prstGeom prst="rect">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17" name="Rectángulo 16">
              <a:extLst>
                <a:ext uri="{FF2B5EF4-FFF2-40B4-BE49-F238E27FC236}">
                  <a16:creationId xmlns:a16="http://schemas.microsoft.com/office/drawing/2014/main" id="{704B1CCC-2D47-4F50-8F28-EA253FEEDA5D}"/>
                </a:ext>
              </a:extLst>
            </p:cNvPr>
            <p:cNvSpPr/>
            <p:nvPr/>
          </p:nvSpPr>
          <p:spPr>
            <a:xfrm>
              <a:off x="2737783" y="2965163"/>
              <a:ext cx="1486576" cy="72338"/>
            </a:xfrm>
            <a:prstGeom prst="rect">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18" name="Rectángulo 17">
              <a:extLst>
                <a:ext uri="{FF2B5EF4-FFF2-40B4-BE49-F238E27FC236}">
                  <a16:creationId xmlns:a16="http://schemas.microsoft.com/office/drawing/2014/main" id="{E7C9BDC3-66FD-43EB-A612-7D2783B19B2A}"/>
                </a:ext>
              </a:extLst>
            </p:cNvPr>
            <p:cNvSpPr/>
            <p:nvPr/>
          </p:nvSpPr>
          <p:spPr>
            <a:xfrm>
              <a:off x="2738399" y="2791792"/>
              <a:ext cx="1923804" cy="72338"/>
            </a:xfrm>
            <a:prstGeom prst="rect">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19" name="Rectángulo 18">
              <a:extLst>
                <a:ext uri="{FF2B5EF4-FFF2-40B4-BE49-F238E27FC236}">
                  <a16:creationId xmlns:a16="http://schemas.microsoft.com/office/drawing/2014/main" id="{510C107B-3C30-4353-975A-98527D0B7F66}"/>
                </a:ext>
              </a:extLst>
            </p:cNvPr>
            <p:cNvSpPr/>
            <p:nvPr/>
          </p:nvSpPr>
          <p:spPr>
            <a:xfrm>
              <a:off x="2737783" y="3307122"/>
              <a:ext cx="889851" cy="72338"/>
            </a:xfrm>
            <a:prstGeom prst="rect">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20" name="Rectángulo 19">
              <a:extLst>
                <a:ext uri="{FF2B5EF4-FFF2-40B4-BE49-F238E27FC236}">
                  <a16:creationId xmlns:a16="http://schemas.microsoft.com/office/drawing/2014/main" id="{C13BCFCA-174E-4E14-9D25-9A6017BB503E}"/>
                </a:ext>
              </a:extLst>
            </p:cNvPr>
            <p:cNvSpPr/>
            <p:nvPr/>
          </p:nvSpPr>
          <p:spPr>
            <a:xfrm>
              <a:off x="2737783" y="3136143"/>
              <a:ext cx="1094919" cy="72338"/>
            </a:xfrm>
            <a:prstGeom prst="rect">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21" name="Rectángulo 20">
              <a:extLst>
                <a:ext uri="{FF2B5EF4-FFF2-40B4-BE49-F238E27FC236}">
                  <a16:creationId xmlns:a16="http://schemas.microsoft.com/office/drawing/2014/main" id="{1A42232B-5233-423D-A911-DD6CC7ECCCA9}"/>
                </a:ext>
              </a:extLst>
            </p:cNvPr>
            <p:cNvSpPr/>
            <p:nvPr/>
          </p:nvSpPr>
          <p:spPr>
            <a:xfrm>
              <a:off x="2737783" y="3475113"/>
              <a:ext cx="735899" cy="72338"/>
            </a:xfrm>
            <a:prstGeom prst="rect">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22" name="Rectángulo 21">
              <a:extLst>
                <a:ext uri="{FF2B5EF4-FFF2-40B4-BE49-F238E27FC236}">
                  <a16:creationId xmlns:a16="http://schemas.microsoft.com/office/drawing/2014/main" id="{DC87C106-4284-4B87-8334-65D5E826C31D}"/>
                </a:ext>
              </a:extLst>
            </p:cNvPr>
            <p:cNvSpPr/>
            <p:nvPr/>
          </p:nvSpPr>
          <p:spPr>
            <a:xfrm>
              <a:off x="2737783" y="3655060"/>
              <a:ext cx="444003" cy="72338"/>
            </a:xfrm>
            <a:prstGeom prst="rect">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23" name="Rectángulo 22">
              <a:extLst>
                <a:ext uri="{FF2B5EF4-FFF2-40B4-BE49-F238E27FC236}">
                  <a16:creationId xmlns:a16="http://schemas.microsoft.com/office/drawing/2014/main" id="{29E8454F-F33F-4601-9D57-C24559551E6D}"/>
                </a:ext>
              </a:extLst>
            </p:cNvPr>
            <p:cNvSpPr/>
            <p:nvPr/>
          </p:nvSpPr>
          <p:spPr>
            <a:xfrm>
              <a:off x="2737783" y="3988052"/>
              <a:ext cx="1924420" cy="72338"/>
            </a:xfrm>
            <a:prstGeom prst="rect">
              <a:avLst/>
            </a:prstGeom>
            <a:solidFill>
              <a:srgbClr val="D1B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24" name="Rectángulo 23">
              <a:extLst>
                <a:ext uri="{FF2B5EF4-FFF2-40B4-BE49-F238E27FC236}">
                  <a16:creationId xmlns:a16="http://schemas.microsoft.com/office/drawing/2014/main" id="{9EC1414C-371C-4526-ADAF-2F009C6D9C7C}"/>
                </a:ext>
              </a:extLst>
            </p:cNvPr>
            <p:cNvSpPr/>
            <p:nvPr/>
          </p:nvSpPr>
          <p:spPr>
            <a:xfrm>
              <a:off x="2734704" y="4159629"/>
              <a:ext cx="1492734" cy="72338"/>
            </a:xfrm>
            <a:prstGeom prst="rect">
              <a:avLst/>
            </a:prstGeom>
            <a:solidFill>
              <a:srgbClr val="D1B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25" name="Rectángulo 24">
              <a:extLst>
                <a:ext uri="{FF2B5EF4-FFF2-40B4-BE49-F238E27FC236}">
                  <a16:creationId xmlns:a16="http://schemas.microsoft.com/office/drawing/2014/main" id="{7EE5D933-F5B3-4F6C-8992-7AE8E3465364}"/>
                </a:ext>
              </a:extLst>
            </p:cNvPr>
            <p:cNvSpPr/>
            <p:nvPr/>
          </p:nvSpPr>
          <p:spPr>
            <a:xfrm>
              <a:off x="2739014" y="4331207"/>
              <a:ext cx="1343708" cy="72338"/>
            </a:xfrm>
            <a:prstGeom prst="rect">
              <a:avLst/>
            </a:prstGeom>
            <a:solidFill>
              <a:srgbClr val="D1B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26" name="Rectángulo 25">
              <a:extLst>
                <a:ext uri="{FF2B5EF4-FFF2-40B4-BE49-F238E27FC236}">
                  <a16:creationId xmlns:a16="http://schemas.microsoft.com/office/drawing/2014/main" id="{374949AA-66CB-4FDA-945E-FCE591C25A2D}"/>
                </a:ext>
              </a:extLst>
            </p:cNvPr>
            <p:cNvSpPr/>
            <p:nvPr/>
          </p:nvSpPr>
          <p:spPr>
            <a:xfrm>
              <a:off x="4421638" y="1600810"/>
              <a:ext cx="841647" cy="63826"/>
            </a:xfrm>
            <a:prstGeom prst="rect">
              <a:avLst/>
            </a:prstGeom>
            <a:noFill/>
            <a:ln>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27" name="Rectángulo 26">
              <a:extLst>
                <a:ext uri="{FF2B5EF4-FFF2-40B4-BE49-F238E27FC236}">
                  <a16:creationId xmlns:a16="http://schemas.microsoft.com/office/drawing/2014/main" id="{D4FC6D3F-D9B1-4333-9884-5271BD048917}"/>
                </a:ext>
              </a:extLst>
            </p:cNvPr>
            <p:cNvSpPr/>
            <p:nvPr/>
          </p:nvSpPr>
          <p:spPr>
            <a:xfrm>
              <a:off x="4204074" y="1770630"/>
              <a:ext cx="696522" cy="61119"/>
            </a:xfrm>
            <a:prstGeom prst="rect">
              <a:avLst/>
            </a:prstGeom>
            <a:noFill/>
            <a:ln>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28" name="Rectángulo 27">
              <a:extLst>
                <a:ext uri="{FF2B5EF4-FFF2-40B4-BE49-F238E27FC236}">
                  <a16:creationId xmlns:a16="http://schemas.microsoft.com/office/drawing/2014/main" id="{6F7AA290-D34D-48EA-84D3-97CB88DA4A24}"/>
                </a:ext>
              </a:extLst>
            </p:cNvPr>
            <p:cNvSpPr/>
            <p:nvPr/>
          </p:nvSpPr>
          <p:spPr>
            <a:xfrm>
              <a:off x="3922755" y="1940367"/>
              <a:ext cx="762270" cy="61119"/>
            </a:xfrm>
            <a:prstGeom prst="rect">
              <a:avLst/>
            </a:prstGeom>
            <a:noFill/>
            <a:ln>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29" name="Rectángulo 28">
              <a:extLst>
                <a:ext uri="{FF2B5EF4-FFF2-40B4-BE49-F238E27FC236}">
                  <a16:creationId xmlns:a16="http://schemas.microsoft.com/office/drawing/2014/main" id="{3CDA5AEE-5AE2-498D-8293-27CBD726E2C8}"/>
                </a:ext>
              </a:extLst>
            </p:cNvPr>
            <p:cNvSpPr/>
            <p:nvPr/>
          </p:nvSpPr>
          <p:spPr>
            <a:xfrm>
              <a:off x="3181214" y="2114055"/>
              <a:ext cx="728400" cy="61119"/>
            </a:xfrm>
            <a:prstGeom prst="rect">
              <a:avLst/>
            </a:prstGeom>
            <a:noFill/>
            <a:ln>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30" name="Rectángulo 29">
              <a:extLst>
                <a:ext uri="{FF2B5EF4-FFF2-40B4-BE49-F238E27FC236}">
                  <a16:creationId xmlns:a16="http://schemas.microsoft.com/office/drawing/2014/main" id="{1B96AE64-1184-4864-9117-59BEF6547CA5}"/>
                </a:ext>
              </a:extLst>
            </p:cNvPr>
            <p:cNvSpPr/>
            <p:nvPr/>
          </p:nvSpPr>
          <p:spPr>
            <a:xfrm>
              <a:off x="3121853" y="2283873"/>
              <a:ext cx="728400" cy="61119"/>
            </a:xfrm>
            <a:prstGeom prst="rect">
              <a:avLst/>
            </a:prstGeom>
            <a:noFill/>
            <a:ln>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31" name="Rectángulo 30">
              <a:extLst>
                <a:ext uri="{FF2B5EF4-FFF2-40B4-BE49-F238E27FC236}">
                  <a16:creationId xmlns:a16="http://schemas.microsoft.com/office/drawing/2014/main" id="{763ED6F9-679D-4398-94CC-544ECC4D9036}"/>
                </a:ext>
              </a:extLst>
            </p:cNvPr>
            <p:cNvSpPr/>
            <p:nvPr/>
          </p:nvSpPr>
          <p:spPr>
            <a:xfrm>
              <a:off x="5311816" y="2628540"/>
              <a:ext cx="1043986" cy="61119"/>
            </a:xfrm>
            <a:prstGeom prst="rect">
              <a:avLst/>
            </a:prstGeom>
            <a:noFill/>
            <a:ln>
              <a:solidFill>
                <a:srgbClr val="B1132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32" name="Rectángulo 31">
              <a:extLst>
                <a:ext uri="{FF2B5EF4-FFF2-40B4-BE49-F238E27FC236}">
                  <a16:creationId xmlns:a16="http://schemas.microsoft.com/office/drawing/2014/main" id="{6C0079A3-D48B-4D84-A54A-1C1978551825}"/>
                </a:ext>
              </a:extLst>
            </p:cNvPr>
            <p:cNvSpPr/>
            <p:nvPr/>
          </p:nvSpPr>
          <p:spPr>
            <a:xfrm>
              <a:off x="4520856" y="2796425"/>
              <a:ext cx="465810" cy="61119"/>
            </a:xfrm>
            <a:prstGeom prst="rect">
              <a:avLst/>
            </a:prstGeom>
            <a:noFill/>
            <a:ln>
              <a:solidFill>
                <a:srgbClr val="B1132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33" name="Rectángulo 32">
              <a:extLst>
                <a:ext uri="{FF2B5EF4-FFF2-40B4-BE49-F238E27FC236}">
                  <a16:creationId xmlns:a16="http://schemas.microsoft.com/office/drawing/2014/main" id="{3813A49A-81CA-4448-9EBC-11365640E357}"/>
                </a:ext>
              </a:extLst>
            </p:cNvPr>
            <p:cNvSpPr/>
            <p:nvPr/>
          </p:nvSpPr>
          <p:spPr>
            <a:xfrm>
              <a:off x="4176180" y="2970113"/>
              <a:ext cx="840370" cy="61119"/>
            </a:xfrm>
            <a:prstGeom prst="rect">
              <a:avLst/>
            </a:prstGeom>
            <a:noFill/>
            <a:ln>
              <a:solidFill>
                <a:srgbClr val="B1132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34" name="Rectángulo 33">
              <a:extLst>
                <a:ext uri="{FF2B5EF4-FFF2-40B4-BE49-F238E27FC236}">
                  <a16:creationId xmlns:a16="http://schemas.microsoft.com/office/drawing/2014/main" id="{5D17B7E1-F3ED-48B9-A99A-97D0E06A288C}"/>
                </a:ext>
              </a:extLst>
            </p:cNvPr>
            <p:cNvSpPr/>
            <p:nvPr/>
          </p:nvSpPr>
          <p:spPr>
            <a:xfrm>
              <a:off x="3729100" y="3139932"/>
              <a:ext cx="554669" cy="61119"/>
            </a:xfrm>
            <a:prstGeom prst="rect">
              <a:avLst/>
            </a:prstGeom>
            <a:noFill/>
            <a:ln>
              <a:solidFill>
                <a:srgbClr val="B1132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35" name="Rectángulo 34">
              <a:extLst>
                <a:ext uri="{FF2B5EF4-FFF2-40B4-BE49-F238E27FC236}">
                  <a16:creationId xmlns:a16="http://schemas.microsoft.com/office/drawing/2014/main" id="{F8CA9C49-CF01-4961-A1B9-ECCA0654A50C}"/>
                </a:ext>
              </a:extLst>
            </p:cNvPr>
            <p:cNvSpPr/>
            <p:nvPr/>
          </p:nvSpPr>
          <p:spPr>
            <a:xfrm>
              <a:off x="3493606" y="3311685"/>
              <a:ext cx="840369" cy="61119"/>
            </a:xfrm>
            <a:prstGeom prst="rect">
              <a:avLst/>
            </a:prstGeom>
            <a:noFill/>
            <a:ln>
              <a:solidFill>
                <a:srgbClr val="B1132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36" name="Rectángulo 35">
              <a:extLst>
                <a:ext uri="{FF2B5EF4-FFF2-40B4-BE49-F238E27FC236}">
                  <a16:creationId xmlns:a16="http://schemas.microsoft.com/office/drawing/2014/main" id="{7D8EB118-4920-4292-B2F7-F87B99226443}"/>
                </a:ext>
              </a:extLst>
            </p:cNvPr>
            <p:cNvSpPr/>
            <p:nvPr/>
          </p:nvSpPr>
          <p:spPr>
            <a:xfrm>
              <a:off x="3395582" y="3479568"/>
              <a:ext cx="367388" cy="61119"/>
            </a:xfrm>
            <a:prstGeom prst="rect">
              <a:avLst/>
            </a:prstGeom>
            <a:noFill/>
            <a:ln>
              <a:solidFill>
                <a:srgbClr val="B1132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37" name="Rectángulo 36">
              <a:extLst>
                <a:ext uri="{FF2B5EF4-FFF2-40B4-BE49-F238E27FC236}">
                  <a16:creationId xmlns:a16="http://schemas.microsoft.com/office/drawing/2014/main" id="{779BCC42-BD61-4BD2-A73D-F4A2C46EFE33}"/>
                </a:ext>
              </a:extLst>
            </p:cNvPr>
            <p:cNvSpPr/>
            <p:nvPr/>
          </p:nvSpPr>
          <p:spPr>
            <a:xfrm>
              <a:off x="3132195" y="3660993"/>
              <a:ext cx="492905" cy="61119"/>
            </a:xfrm>
            <a:prstGeom prst="rect">
              <a:avLst/>
            </a:prstGeom>
            <a:noFill/>
            <a:ln>
              <a:solidFill>
                <a:srgbClr val="B1132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38" name="Rectángulo 37">
              <a:extLst>
                <a:ext uri="{FF2B5EF4-FFF2-40B4-BE49-F238E27FC236}">
                  <a16:creationId xmlns:a16="http://schemas.microsoft.com/office/drawing/2014/main" id="{FD1CF99A-BC7C-44FE-93AE-A57903A7A3DE}"/>
                </a:ext>
              </a:extLst>
            </p:cNvPr>
            <p:cNvSpPr/>
            <p:nvPr/>
          </p:nvSpPr>
          <p:spPr>
            <a:xfrm>
              <a:off x="4227983" y="3992121"/>
              <a:ext cx="516016" cy="61119"/>
            </a:xfrm>
            <a:prstGeom prst="rect">
              <a:avLst/>
            </a:prstGeom>
            <a:noFill/>
            <a:ln>
              <a:solidFill>
                <a:srgbClr val="D1B22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39" name="Rectángulo 38">
              <a:extLst>
                <a:ext uri="{FF2B5EF4-FFF2-40B4-BE49-F238E27FC236}">
                  <a16:creationId xmlns:a16="http://schemas.microsoft.com/office/drawing/2014/main" id="{34BC007A-E6FF-4928-B75D-060160BDA12E}"/>
                </a:ext>
              </a:extLst>
            </p:cNvPr>
            <p:cNvSpPr/>
            <p:nvPr/>
          </p:nvSpPr>
          <p:spPr>
            <a:xfrm>
              <a:off x="4164228" y="4163875"/>
              <a:ext cx="634759" cy="61119"/>
            </a:xfrm>
            <a:prstGeom prst="rect">
              <a:avLst/>
            </a:prstGeom>
            <a:noFill/>
            <a:ln>
              <a:solidFill>
                <a:srgbClr val="D1B22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sp>
          <p:nvSpPr>
            <p:cNvPr id="40" name="Rectángulo 39">
              <a:extLst>
                <a:ext uri="{FF2B5EF4-FFF2-40B4-BE49-F238E27FC236}">
                  <a16:creationId xmlns:a16="http://schemas.microsoft.com/office/drawing/2014/main" id="{4D033FBB-2606-4A21-B857-7865D565801E}"/>
                </a:ext>
              </a:extLst>
            </p:cNvPr>
            <p:cNvSpPr/>
            <p:nvPr/>
          </p:nvSpPr>
          <p:spPr>
            <a:xfrm>
              <a:off x="4062220" y="4337562"/>
              <a:ext cx="904125" cy="61119"/>
            </a:xfrm>
            <a:prstGeom prst="rect">
              <a:avLst/>
            </a:prstGeom>
            <a:noFill/>
            <a:ln>
              <a:solidFill>
                <a:srgbClr val="D1B22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900"/>
            </a:p>
          </p:txBody>
        </p:sp>
      </p:grpSp>
      <p:sp>
        <p:nvSpPr>
          <p:cNvPr id="52" name="Rectangle 51">
            <a:extLst>
              <a:ext uri="{FF2B5EF4-FFF2-40B4-BE49-F238E27FC236}">
                <a16:creationId xmlns:a16="http://schemas.microsoft.com/office/drawing/2014/main" id="{449AB13D-D927-47E5-B586-FD09045E433D}"/>
              </a:ext>
            </a:extLst>
          </p:cNvPr>
          <p:cNvSpPr/>
          <p:nvPr/>
        </p:nvSpPr>
        <p:spPr>
          <a:xfrm>
            <a:off x="5522511" y="1569876"/>
            <a:ext cx="1865398" cy="795600"/>
          </a:xfrm>
          <a:prstGeom prst="rect">
            <a:avLst/>
          </a:prstGeom>
          <a:solidFill>
            <a:srgbClr val="B1132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400" b="1" dirty="0">
                <a:solidFill>
                  <a:schemeClr val="bg1"/>
                </a:solidFill>
                <a:latin typeface="FC BARCELONA" pitchFamily="2" charset="77"/>
              </a:rPr>
              <a:t>WEMBLEY:</a:t>
            </a:r>
          </a:p>
          <a:p>
            <a:pPr marL="90488" indent="-90488">
              <a:buFont typeface="Arial" panose="020B0604020202020204" pitchFamily="34" charset="0"/>
              <a:buChar char="•"/>
            </a:pPr>
            <a:r>
              <a:rPr lang="es-ES" sz="1000" b="1" dirty="0">
                <a:solidFill>
                  <a:schemeClr val="bg1"/>
                </a:solidFill>
                <a:latin typeface="FC BARCELONA" pitchFamily="2" charset="77"/>
              </a:rPr>
              <a:t>TERMINADO EN 2007</a:t>
            </a:r>
          </a:p>
          <a:p>
            <a:pPr marL="90488" indent="-90488">
              <a:buFont typeface="Arial" panose="020B0604020202020204" pitchFamily="34" charset="0"/>
              <a:buChar char="•"/>
            </a:pPr>
            <a:r>
              <a:rPr lang="es-ES" sz="1000" b="1" dirty="0">
                <a:solidFill>
                  <a:schemeClr val="bg1"/>
                </a:solidFill>
                <a:latin typeface="FC BARCELONA" pitchFamily="2" charset="77"/>
              </a:rPr>
              <a:t>90.000 ASIENTOS</a:t>
            </a:r>
          </a:p>
          <a:p>
            <a:pPr marL="90488" indent="-90488">
              <a:buFont typeface="Arial" panose="020B0604020202020204" pitchFamily="34" charset="0"/>
              <a:buChar char="•"/>
            </a:pPr>
            <a:r>
              <a:rPr lang="es-ES" sz="1400" b="1" dirty="0">
                <a:solidFill>
                  <a:schemeClr val="bg1"/>
                </a:solidFill>
                <a:latin typeface="FC BARCELONA" pitchFamily="2" charset="77"/>
              </a:rPr>
              <a:t>900+</a:t>
            </a:r>
            <a:r>
              <a:rPr lang="es-ES" sz="1000" b="1" dirty="0">
                <a:solidFill>
                  <a:schemeClr val="bg1"/>
                </a:solidFill>
                <a:latin typeface="FC BARCELONA" pitchFamily="2" charset="77"/>
              </a:rPr>
              <a:t> MILLONES DE EUROS</a:t>
            </a:r>
          </a:p>
        </p:txBody>
      </p:sp>
      <p:sp>
        <p:nvSpPr>
          <p:cNvPr id="54" name="Rectangle 53">
            <a:extLst>
              <a:ext uri="{FF2B5EF4-FFF2-40B4-BE49-F238E27FC236}">
                <a16:creationId xmlns:a16="http://schemas.microsoft.com/office/drawing/2014/main" id="{4883FB19-1497-4DA9-91B7-752793BFF1BA}"/>
              </a:ext>
            </a:extLst>
          </p:cNvPr>
          <p:cNvSpPr/>
          <p:nvPr/>
        </p:nvSpPr>
        <p:spPr>
          <a:xfrm>
            <a:off x="5522511" y="2671999"/>
            <a:ext cx="1865398" cy="795600"/>
          </a:xfrm>
          <a:prstGeom prst="rect">
            <a:avLst/>
          </a:prstGeom>
          <a:solidFill>
            <a:srgbClr val="B1132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400" b="1" dirty="0">
                <a:solidFill>
                  <a:schemeClr val="bg1"/>
                </a:solidFill>
                <a:latin typeface="FC BARCELONA" pitchFamily="2" charset="77"/>
              </a:rPr>
              <a:t>OLYMPIQUE DE LYON:</a:t>
            </a:r>
          </a:p>
          <a:p>
            <a:pPr marL="90488" indent="-90488">
              <a:buFont typeface="Arial" panose="020B0604020202020204" pitchFamily="34" charset="0"/>
              <a:buChar char="•"/>
            </a:pPr>
            <a:r>
              <a:rPr lang="es-ES" sz="1000" b="1" dirty="0">
                <a:solidFill>
                  <a:schemeClr val="bg1"/>
                </a:solidFill>
                <a:latin typeface="FC BARCELONA" pitchFamily="2" charset="77"/>
              </a:rPr>
              <a:t>TERMINADO EN 2016</a:t>
            </a:r>
          </a:p>
          <a:p>
            <a:pPr marL="90488" indent="-90488">
              <a:buFont typeface="Arial" panose="020B0604020202020204" pitchFamily="34" charset="0"/>
              <a:buChar char="•"/>
            </a:pPr>
            <a:r>
              <a:rPr lang="es-ES" sz="1000" b="1" dirty="0">
                <a:solidFill>
                  <a:schemeClr val="bg1"/>
                </a:solidFill>
                <a:latin typeface="FC BARCELONA" pitchFamily="2" charset="77"/>
              </a:rPr>
              <a:t>60.000 ASIENTOS</a:t>
            </a:r>
          </a:p>
          <a:p>
            <a:pPr marL="90488" indent="-90488">
              <a:buFont typeface="Arial" panose="020B0604020202020204" pitchFamily="34" charset="0"/>
              <a:buChar char="•"/>
            </a:pPr>
            <a:r>
              <a:rPr lang="es-ES" sz="1400" b="1" dirty="0">
                <a:solidFill>
                  <a:schemeClr val="bg1"/>
                </a:solidFill>
                <a:latin typeface="FC BARCELONA" pitchFamily="2" charset="77"/>
              </a:rPr>
              <a:t>500</a:t>
            </a:r>
            <a:r>
              <a:rPr lang="es-ES" sz="1000" b="1" dirty="0">
                <a:solidFill>
                  <a:schemeClr val="bg1"/>
                </a:solidFill>
                <a:latin typeface="FC BARCELONA" pitchFamily="2" charset="77"/>
              </a:rPr>
              <a:t> MILLONES DE EUROS</a:t>
            </a:r>
          </a:p>
        </p:txBody>
      </p:sp>
      <p:sp>
        <p:nvSpPr>
          <p:cNvPr id="41" name="CuadroTexto 45">
            <a:extLst>
              <a:ext uri="{FF2B5EF4-FFF2-40B4-BE49-F238E27FC236}">
                <a16:creationId xmlns:a16="http://schemas.microsoft.com/office/drawing/2014/main" id="{AA7EBACD-B327-4AF6-A388-3E8E93DEEE66}"/>
              </a:ext>
            </a:extLst>
          </p:cNvPr>
          <p:cNvSpPr txBox="1"/>
          <p:nvPr/>
        </p:nvSpPr>
        <p:spPr>
          <a:xfrm>
            <a:off x="7529933" y="1864116"/>
            <a:ext cx="1275463" cy="24377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0" tIns="0" rIns="0" bIns="0"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nSpc>
                <a:spcPct val="115000"/>
              </a:lnSpc>
              <a:spcAft>
                <a:spcPts val="1200"/>
              </a:spcAft>
              <a:buClr>
                <a:srgbClr val="000000"/>
              </a:buClr>
            </a:pPr>
            <a:r>
              <a:rPr lang="en-GB" sz="1500" b="1" kern="0" dirty="0">
                <a:solidFill>
                  <a:srgbClr val="92D050"/>
                </a:solidFill>
                <a:latin typeface="FC BARCELONA" panose="00000500000000000000" pitchFamily="50" charset="0"/>
              </a:rPr>
              <a:t>700 - 800 M€</a:t>
            </a:r>
          </a:p>
        </p:txBody>
      </p:sp>
      <p:sp>
        <p:nvSpPr>
          <p:cNvPr id="42" name="CuadroTexto 46">
            <a:extLst>
              <a:ext uri="{FF2B5EF4-FFF2-40B4-BE49-F238E27FC236}">
                <a16:creationId xmlns:a16="http://schemas.microsoft.com/office/drawing/2014/main" id="{29B9BDF3-4A80-4DD7-AD70-25D2AB41C28D}"/>
              </a:ext>
            </a:extLst>
          </p:cNvPr>
          <p:cNvSpPr txBox="1"/>
          <p:nvPr/>
        </p:nvSpPr>
        <p:spPr>
          <a:xfrm>
            <a:off x="7529933" y="2747927"/>
            <a:ext cx="1200181" cy="6658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0" tIns="0" rIns="0" bIns="0"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GB" sz="1500" b="1" kern="0" dirty="0">
              <a:solidFill>
                <a:srgbClr val="B1132E"/>
              </a:solidFill>
              <a:latin typeface="FC BARCELONA" panose="00000500000000000000" pitchFamily="50" charset="0"/>
            </a:endParaRPr>
          </a:p>
          <a:p>
            <a:r>
              <a:rPr lang="en-GB" sz="1500" b="1" kern="0" dirty="0">
                <a:solidFill>
                  <a:srgbClr val="B1132E"/>
                </a:solidFill>
                <a:latin typeface="FC BARCELONA" panose="00000500000000000000" pitchFamily="50" charset="0"/>
              </a:rPr>
              <a:t>800 - 900 M€</a:t>
            </a:r>
          </a:p>
        </p:txBody>
      </p:sp>
      <p:sp>
        <p:nvSpPr>
          <p:cNvPr id="43" name="CuadroTexto 47">
            <a:extLst>
              <a:ext uri="{FF2B5EF4-FFF2-40B4-BE49-F238E27FC236}">
                <a16:creationId xmlns:a16="http://schemas.microsoft.com/office/drawing/2014/main" id="{275D40EB-D0E1-487A-890D-35AA080BA1D1}"/>
              </a:ext>
            </a:extLst>
          </p:cNvPr>
          <p:cNvSpPr txBox="1"/>
          <p:nvPr/>
        </p:nvSpPr>
        <p:spPr>
          <a:xfrm>
            <a:off x="7529933" y="4182135"/>
            <a:ext cx="1732348" cy="1748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0" tIns="0" rIns="0" bIns="0"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800" b="1" kern="0" dirty="0">
                <a:solidFill>
                  <a:srgbClr val="FFC000"/>
                </a:solidFill>
                <a:latin typeface="FC BARCELONA" panose="00000500000000000000" pitchFamily="50" charset="0"/>
              </a:rPr>
              <a:t>900 - 1.000 M€</a:t>
            </a:r>
          </a:p>
        </p:txBody>
      </p:sp>
      <p:sp>
        <p:nvSpPr>
          <p:cNvPr id="46" name="Google Shape;344;p27">
            <a:extLst>
              <a:ext uri="{FF2B5EF4-FFF2-40B4-BE49-F238E27FC236}">
                <a16:creationId xmlns:a16="http://schemas.microsoft.com/office/drawing/2014/main" id="{49936D03-357D-42DC-B034-2D352C65B246}"/>
              </a:ext>
            </a:extLst>
          </p:cNvPr>
          <p:cNvSpPr txBox="1"/>
          <p:nvPr/>
        </p:nvSpPr>
        <p:spPr>
          <a:xfrm>
            <a:off x="7529933" y="1380870"/>
            <a:ext cx="1002246" cy="273345"/>
          </a:xfrm>
          <a:prstGeom prst="rect">
            <a:avLst/>
          </a:prstGeom>
          <a:noFill/>
          <a:ln>
            <a:noFill/>
          </a:ln>
        </p:spPr>
        <p:txBody>
          <a:bodyPr spcFirstLastPara="1" wrap="square" lIns="0" tIns="0" rIns="0" bIns="0" anchor="t" anchorCtr="0">
            <a:spAutoFit/>
          </a:bodyPr>
          <a:lstStyle/>
          <a:p>
            <a:pPr>
              <a:lnSpc>
                <a:spcPct val="115000"/>
              </a:lnSpc>
              <a:spcAft>
                <a:spcPts val="1200"/>
              </a:spcAft>
              <a:buClr>
                <a:srgbClr val="000000"/>
              </a:buClr>
            </a:pPr>
            <a:r>
              <a:rPr lang="es-ES" sz="675" b="1" i="1" kern="0" dirty="0">
                <a:solidFill>
                  <a:schemeClr val="bg1"/>
                </a:solidFill>
                <a:latin typeface="FC BARCELONA" panose="00000500000000000000" pitchFamily="50" charset="0"/>
                <a:ea typeface="Merriweather"/>
                <a:cs typeface="Merriweather"/>
                <a:sym typeface="Merriweather"/>
              </a:rPr>
              <a:t>M</a:t>
            </a:r>
            <a:r>
              <a:rPr lang="en" sz="675" b="1" i="1" kern="0">
                <a:solidFill>
                  <a:schemeClr val="bg1"/>
                </a:solidFill>
                <a:latin typeface="FC BARCELONA" panose="00000500000000000000" pitchFamily="50" charset="0"/>
                <a:ea typeface="Merriweather"/>
                <a:cs typeface="Merriweather"/>
                <a:sym typeface="Merriweather"/>
              </a:rPr>
              <a:t>edia de Coste</a:t>
            </a:r>
            <a:endParaRPr sz="675" b="1" i="1" kern="0" dirty="0">
              <a:solidFill>
                <a:schemeClr val="bg1"/>
              </a:solidFill>
              <a:latin typeface="FC BARCELONA" panose="00000500000000000000" pitchFamily="50" charset="0"/>
              <a:ea typeface="Merriweather"/>
              <a:cs typeface="Merriweather"/>
              <a:sym typeface="Merriweather"/>
            </a:endParaRPr>
          </a:p>
        </p:txBody>
      </p:sp>
      <p:sp>
        <p:nvSpPr>
          <p:cNvPr id="2" name="Flecha: a la derecha 1">
            <a:extLst>
              <a:ext uri="{FF2B5EF4-FFF2-40B4-BE49-F238E27FC236}">
                <a16:creationId xmlns:a16="http://schemas.microsoft.com/office/drawing/2014/main" id="{55791D15-16F7-45B6-B45D-C2BA604A4182}"/>
              </a:ext>
            </a:extLst>
          </p:cNvPr>
          <p:cNvSpPr/>
          <p:nvPr/>
        </p:nvSpPr>
        <p:spPr>
          <a:xfrm>
            <a:off x="179437" y="4053791"/>
            <a:ext cx="270364" cy="228966"/>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dirty="0"/>
          </a:p>
        </p:txBody>
      </p:sp>
      <p:sp>
        <p:nvSpPr>
          <p:cNvPr id="3" name="Rectangle 2">
            <a:extLst>
              <a:ext uri="{FF2B5EF4-FFF2-40B4-BE49-F238E27FC236}">
                <a16:creationId xmlns:a16="http://schemas.microsoft.com/office/drawing/2014/main" id="{7FF0A91D-BE68-446D-88B7-86FD8FE53838}"/>
              </a:ext>
            </a:extLst>
          </p:cNvPr>
          <p:cNvSpPr/>
          <p:nvPr/>
        </p:nvSpPr>
        <p:spPr>
          <a:xfrm>
            <a:off x="852949" y="1487257"/>
            <a:ext cx="4505580" cy="166958"/>
          </a:xfrm>
          <a:prstGeom prst="rect">
            <a:avLst/>
          </a:prstGeom>
          <a:noFill/>
          <a:ln w="19050">
            <a:solidFill>
              <a:srgbClr val="B113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sp>
        <p:nvSpPr>
          <p:cNvPr id="53" name="Rectangle 52">
            <a:extLst>
              <a:ext uri="{FF2B5EF4-FFF2-40B4-BE49-F238E27FC236}">
                <a16:creationId xmlns:a16="http://schemas.microsoft.com/office/drawing/2014/main" id="{FE3613DF-C414-4986-BEEC-FBC8B77A72E9}"/>
              </a:ext>
            </a:extLst>
          </p:cNvPr>
          <p:cNvSpPr/>
          <p:nvPr/>
        </p:nvSpPr>
        <p:spPr>
          <a:xfrm>
            <a:off x="852949" y="2989158"/>
            <a:ext cx="3288110" cy="155668"/>
          </a:xfrm>
          <a:prstGeom prst="rect">
            <a:avLst/>
          </a:prstGeom>
          <a:noFill/>
          <a:ln w="19050">
            <a:solidFill>
              <a:srgbClr val="B113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sp>
        <p:nvSpPr>
          <p:cNvPr id="57" name="Rectangle 56">
            <a:extLst>
              <a:ext uri="{FF2B5EF4-FFF2-40B4-BE49-F238E27FC236}">
                <a16:creationId xmlns:a16="http://schemas.microsoft.com/office/drawing/2014/main" id="{94B560F8-4645-4D73-8693-A19B58D464B5}"/>
              </a:ext>
            </a:extLst>
          </p:cNvPr>
          <p:cNvSpPr/>
          <p:nvPr/>
        </p:nvSpPr>
        <p:spPr>
          <a:xfrm>
            <a:off x="852087" y="3813353"/>
            <a:ext cx="4123697" cy="155668"/>
          </a:xfrm>
          <a:prstGeom prst="rect">
            <a:avLst/>
          </a:prstGeom>
          <a:noFill/>
          <a:ln w="19050">
            <a:solidFill>
              <a:srgbClr val="B113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sp>
        <p:nvSpPr>
          <p:cNvPr id="56" name="Rectangle 55">
            <a:extLst>
              <a:ext uri="{FF2B5EF4-FFF2-40B4-BE49-F238E27FC236}">
                <a16:creationId xmlns:a16="http://schemas.microsoft.com/office/drawing/2014/main" id="{7C9082EE-B224-40CD-A828-AF8134D70F63}"/>
              </a:ext>
            </a:extLst>
          </p:cNvPr>
          <p:cNvSpPr/>
          <p:nvPr/>
        </p:nvSpPr>
        <p:spPr>
          <a:xfrm>
            <a:off x="5522511" y="3900934"/>
            <a:ext cx="1907444" cy="795600"/>
          </a:xfrm>
          <a:prstGeom prst="rect">
            <a:avLst/>
          </a:prstGeom>
          <a:solidFill>
            <a:srgbClr val="B1132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400" b="1" dirty="0">
                <a:solidFill>
                  <a:schemeClr val="bg1"/>
                </a:solidFill>
                <a:latin typeface="FC BARCELONA" pitchFamily="2" charset="77"/>
              </a:rPr>
              <a:t>BERNABÉU:</a:t>
            </a:r>
          </a:p>
          <a:p>
            <a:pPr marL="134938" indent="-134938">
              <a:buFont typeface="Arial" panose="020B0604020202020204" pitchFamily="34" charset="0"/>
              <a:buChar char="•"/>
            </a:pPr>
            <a:r>
              <a:rPr lang="es-ES" sz="1000" b="1" dirty="0">
                <a:solidFill>
                  <a:schemeClr val="bg1"/>
                </a:solidFill>
                <a:latin typeface="FC BARCELONA" pitchFamily="2" charset="77"/>
              </a:rPr>
              <a:t>TERMINADO EN 2022 </a:t>
            </a:r>
          </a:p>
          <a:p>
            <a:pPr marL="134938" indent="-134938">
              <a:buFont typeface="Arial" panose="020B0604020202020204" pitchFamily="34" charset="0"/>
              <a:buChar char="•"/>
            </a:pPr>
            <a:r>
              <a:rPr lang="es-ES" sz="1000" b="1" dirty="0">
                <a:solidFill>
                  <a:schemeClr val="bg1"/>
                </a:solidFill>
                <a:latin typeface="FC BARCELONA" pitchFamily="2" charset="77"/>
              </a:rPr>
              <a:t>81.000 ASIENTOS</a:t>
            </a:r>
          </a:p>
          <a:p>
            <a:pPr marL="134938" indent="-134938">
              <a:buFont typeface="Arial" panose="020B0604020202020204" pitchFamily="34" charset="0"/>
              <a:buChar char="•"/>
            </a:pPr>
            <a:r>
              <a:rPr lang="es-ES" dirty="0"/>
              <a:t>~</a:t>
            </a:r>
            <a:r>
              <a:rPr lang="es-ES" sz="1400" b="1" dirty="0">
                <a:solidFill>
                  <a:schemeClr val="bg1"/>
                </a:solidFill>
                <a:latin typeface="FC BARCELONA" pitchFamily="2" charset="77"/>
              </a:rPr>
              <a:t>850</a:t>
            </a:r>
            <a:r>
              <a:rPr lang="es-ES" sz="1000" b="1" dirty="0">
                <a:solidFill>
                  <a:schemeClr val="bg1"/>
                </a:solidFill>
                <a:latin typeface="FC BARCELONA" pitchFamily="2" charset="77"/>
              </a:rPr>
              <a:t> MILLONES DE EUROS</a:t>
            </a:r>
          </a:p>
        </p:txBody>
      </p:sp>
      <p:sp>
        <p:nvSpPr>
          <p:cNvPr id="50" name="Google Shape;246;p27">
            <a:extLst>
              <a:ext uri="{FF2B5EF4-FFF2-40B4-BE49-F238E27FC236}">
                <a16:creationId xmlns:a16="http://schemas.microsoft.com/office/drawing/2014/main" id="{E2B61CF3-3B80-44F4-9B04-EC7010908022}"/>
              </a:ext>
            </a:extLst>
          </p:cNvPr>
          <p:cNvSpPr txBox="1">
            <a:spLocks/>
          </p:cNvSpPr>
          <p:nvPr/>
        </p:nvSpPr>
        <p:spPr>
          <a:xfrm>
            <a:off x="96253" y="4674573"/>
            <a:ext cx="5763126" cy="387152"/>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1pPr>
            <a:lvl2pPr marR="0" lvl="1"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2pPr>
            <a:lvl3pPr marR="0" lvl="2"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3pPr>
            <a:lvl4pPr marR="0" lvl="3"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4pPr>
            <a:lvl5pPr marR="0" lvl="4"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5pPr>
            <a:lvl6pPr marR="0" lvl="5"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6pPr>
            <a:lvl7pPr marR="0" lvl="6"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7pPr>
            <a:lvl8pPr marR="0" lvl="7"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8pPr>
            <a:lvl9pPr marR="0" lvl="8"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9pPr>
          </a:lstStyle>
          <a:p>
            <a:pPr defTabSz="438150" latinLnBrk="1" hangingPunct="0">
              <a:buClrTx/>
              <a:buSzTx/>
              <a:defRPr/>
            </a:pPr>
            <a:endParaRPr lang="es-ES" sz="800" kern="0" dirty="0">
              <a:solidFill>
                <a:schemeClr val="bg1"/>
              </a:solidFill>
              <a:latin typeface="FC BARCELONA" panose="00000500000000000000" pitchFamily="50" charset="0"/>
              <a:ea typeface="+mn-ea"/>
              <a:cs typeface="+mn-cs"/>
              <a:sym typeface="Helvetica Light"/>
            </a:endParaRPr>
          </a:p>
          <a:p>
            <a:pPr defTabSz="438150" latinLnBrk="1" hangingPunct="0">
              <a:buClrTx/>
              <a:buSzTx/>
              <a:defRPr/>
            </a:pPr>
            <a:r>
              <a:rPr lang="es-ES" sz="800" kern="0" dirty="0">
                <a:solidFill>
                  <a:schemeClr val="bg1"/>
                </a:solidFill>
                <a:latin typeface="FC BARCELONA" panose="00000500000000000000" pitchFamily="50" charset="0"/>
                <a:ea typeface="+mn-ea"/>
                <a:cs typeface="+mn-cs"/>
                <a:sym typeface="Helvetica Light"/>
              </a:rPr>
              <a:t>Font: IDOM</a:t>
            </a:r>
            <a:endParaRPr lang="pt-BR" sz="800" kern="0" dirty="0">
              <a:solidFill>
                <a:schemeClr val="bg1"/>
              </a:solidFill>
              <a:latin typeface="FC BARCELONA" panose="00000500000000000000" pitchFamily="50" charset="0"/>
              <a:ea typeface="+mn-ea"/>
              <a:cs typeface="+mn-cs"/>
              <a:sym typeface="Helvetica Light"/>
            </a:endParaRPr>
          </a:p>
        </p:txBody>
      </p:sp>
      <p:sp>
        <p:nvSpPr>
          <p:cNvPr id="4" name="Título 3">
            <a:extLst>
              <a:ext uri="{FF2B5EF4-FFF2-40B4-BE49-F238E27FC236}">
                <a16:creationId xmlns:a16="http://schemas.microsoft.com/office/drawing/2014/main" id="{607F32AC-8AA4-DC49-A038-DA72F673F941}"/>
              </a:ext>
            </a:extLst>
          </p:cNvPr>
          <p:cNvSpPr>
            <a:spLocks noGrp="1"/>
          </p:cNvSpPr>
          <p:nvPr>
            <p:ph type="title"/>
          </p:nvPr>
        </p:nvSpPr>
        <p:spPr>
          <a:xfrm>
            <a:off x="239426" y="156841"/>
            <a:ext cx="8804188" cy="523761"/>
          </a:xfrm>
        </p:spPr>
        <p:txBody>
          <a:bodyPr/>
          <a:lstStyle/>
          <a:p>
            <a:r>
              <a:rPr lang="es-ES" sz="2400" dirty="0"/>
              <a:t>EL PROYECTO ESTABA INFRAVALORADO EN PRESUPUESTO Y TIEMPO</a:t>
            </a:r>
          </a:p>
        </p:txBody>
      </p:sp>
      <p:sp>
        <p:nvSpPr>
          <p:cNvPr id="14" name="Marcador de texto 13">
            <a:extLst>
              <a:ext uri="{FF2B5EF4-FFF2-40B4-BE49-F238E27FC236}">
                <a16:creationId xmlns:a16="http://schemas.microsoft.com/office/drawing/2014/main" id="{36AA4C58-C61B-CF44-A0BC-8D3131D58AAD}"/>
              </a:ext>
            </a:extLst>
          </p:cNvPr>
          <p:cNvSpPr>
            <a:spLocks noGrp="1"/>
          </p:cNvSpPr>
          <p:nvPr>
            <p:ph type="body" sz="quarter" idx="10"/>
          </p:nvPr>
        </p:nvSpPr>
        <p:spPr>
          <a:xfrm>
            <a:off x="283141" y="746201"/>
            <a:ext cx="8513805" cy="245792"/>
          </a:xfrm>
        </p:spPr>
        <p:txBody>
          <a:bodyPr/>
          <a:lstStyle/>
          <a:p>
            <a:r>
              <a:rPr lang="es-ES" sz="1500" b="1" dirty="0"/>
              <a:t>Comparativa de costes de </a:t>
            </a:r>
            <a:r>
              <a:rPr lang="es-ES" sz="1500" b="1" dirty="0">
                <a:solidFill>
                  <a:srgbClr val="FDC52C"/>
                </a:solidFill>
              </a:rPr>
              <a:t>estadios</a:t>
            </a:r>
            <a:r>
              <a:rPr lang="es-ES" sz="1500" b="1" dirty="0"/>
              <a:t> (en millones de euros)</a:t>
            </a:r>
          </a:p>
        </p:txBody>
      </p:sp>
    </p:spTree>
    <p:extLst>
      <p:ext uri="{BB962C8B-B14F-4D97-AF65-F5344CB8AC3E}">
        <p14:creationId xmlns:p14="http://schemas.microsoft.com/office/powerpoint/2010/main" val="422839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39C953-EFE9-5E4B-B926-AA4A5B9C04ED}"/>
              </a:ext>
            </a:extLst>
          </p:cNvPr>
          <p:cNvSpPr>
            <a:spLocks noGrp="1"/>
          </p:cNvSpPr>
          <p:nvPr>
            <p:ph type="title"/>
          </p:nvPr>
        </p:nvSpPr>
        <p:spPr>
          <a:xfrm>
            <a:off x="266514" y="132521"/>
            <a:ext cx="8853615" cy="523761"/>
          </a:xfrm>
        </p:spPr>
        <p:txBody>
          <a:bodyPr/>
          <a:lstStyle/>
          <a:p>
            <a:r>
              <a:rPr lang="es-ES" sz="2400" dirty="0"/>
              <a:t>EL PROYECTO ESTABA INFRAVALORADO EN PRESUPUESTO Y TIEMPO</a:t>
            </a:r>
          </a:p>
        </p:txBody>
      </p:sp>
      <p:sp>
        <p:nvSpPr>
          <p:cNvPr id="4" name="Marcador de texto 3">
            <a:extLst>
              <a:ext uri="{FF2B5EF4-FFF2-40B4-BE49-F238E27FC236}">
                <a16:creationId xmlns:a16="http://schemas.microsoft.com/office/drawing/2014/main" id="{E2BA111A-2E92-EF41-B761-4361192DA3DB}"/>
              </a:ext>
            </a:extLst>
          </p:cNvPr>
          <p:cNvSpPr>
            <a:spLocks noGrp="1"/>
          </p:cNvSpPr>
          <p:nvPr>
            <p:ph type="body" sz="quarter" idx="10"/>
          </p:nvPr>
        </p:nvSpPr>
        <p:spPr>
          <a:xfrm>
            <a:off x="345431" y="690045"/>
            <a:ext cx="8513805" cy="256465"/>
          </a:xfrm>
        </p:spPr>
        <p:txBody>
          <a:bodyPr/>
          <a:lstStyle/>
          <a:p>
            <a:r>
              <a:rPr lang="es-ES" sz="1500" b="1" dirty="0"/>
              <a:t>Comparativa de costes de </a:t>
            </a:r>
            <a:r>
              <a:rPr lang="es-ES" sz="1500" b="1" dirty="0">
                <a:solidFill>
                  <a:srgbClr val="FDC52C"/>
                </a:solidFill>
              </a:rPr>
              <a:t>palacios deportivos</a:t>
            </a:r>
            <a:r>
              <a:rPr lang="es-ES" sz="1500" b="1" dirty="0"/>
              <a:t> (en millones de euros)</a:t>
            </a:r>
          </a:p>
        </p:txBody>
      </p:sp>
      <p:graphicFrame>
        <p:nvGraphicFramePr>
          <p:cNvPr id="52" name="Tabla 51">
            <a:extLst>
              <a:ext uri="{FF2B5EF4-FFF2-40B4-BE49-F238E27FC236}">
                <a16:creationId xmlns:a16="http://schemas.microsoft.com/office/drawing/2014/main" id="{DE445AFE-1DA8-4A96-A607-81F0E51DD604}"/>
              </a:ext>
            </a:extLst>
          </p:cNvPr>
          <p:cNvGraphicFramePr>
            <a:graphicFrameLocks noGrp="1"/>
          </p:cNvGraphicFramePr>
          <p:nvPr>
            <p:extLst>
              <p:ext uri="{D42A27DB-BD31-4B8C-83A1-F6EECF244321}">
                <p14:modId xmlns:p14="http://schemas.microsoft.com/office/powerpoint/2010/main" val="75772606"/>
              </p:ext>
            </p:extLst>
          </p:nvPr>
        </p:nvGraphicFramePr>
        <p:xfrm>
          <a:off x="790741" y="964034"/>
          <a:ext cx="6249942" cy="3586830"/>
        </p:xfrm>
        <a:graphic>
          <a:graphicData uri="http://schemas.openxmlformats.org/drawingml/2006/table">
            <a:tbl>
              <a:tblPr/>
              <a:tblGrid>
                <a:gridCol w="414064">
                  <a:extLst>
                    <a:ext uri="{9D8B030D-6E8A-4147-A177-3AD203B41FA5}">
                      <a16:colId xmlns:a16="http://schemas.microsoft.com/office/drawing/2014/main" val="2538970758"/>
                    </a:ext>
                  </a:extLst>
                </a:gridCol>
                <a:gridCol w="1777942">
                  <a:extLst>
                    <a:ext uri="{9D8B030D-6E8A-4147-A177-3AD203B41FA5}">
                      <a16:colId xmlns:a16="http://schemas.microsoft.com/office/drawing/2014/main" val="3574380862"/>
                    </a:ext>
                  </a:extLst>
                </a:gridCol>
                <a:gridCol w="253621">
                  <a:extLst>
                    <a:ext uri="{9D8B030D-6E8A-4147-A177-3AD203B41FA5}">
                      <a16:colId xmlns:a16="http://schemas.microsoft.com/office/drawing/2014/main" val="3827418993"/>
                    </a:ext>
                  </a:extLst>
                </a:gridCol>
                <a:gridCol w="253621">
                  <a:extLst>
                    <a:ext uri="{9D8B030D-6E8A-4147-A177-3AD203B41FA5}">
                      <a16:colId xmlns:a16="http://schemas.microsoft.com/office/drawing/2014/main" val="4141406131"/>
                    </a:ext>
                  </a:extLst>
                </a:gridCol>
                <a:gridCol w="253621">
                  <a:extLst>
                    <a:ext uri="{9D8B030D-6E8A-4147-A177-3AD203B41FA5}">
                      <a16:colId xmlns:a16="http://schemas.microsoft.com/office/drawing/2014/main" val="618697750"/>
                    </a:ext>
                  </a:extLst>
                </a:gridCol>
                <a:gridCol w="253621">
                  <a:extLst>
                    <a:ext uri="{9D8B030D-6E8A-4147-A177-3AD203B41FA5}">
                      <a16:colId xmlns:a16="http://schemas.microsoft.com/office/drawing/2014/main" val="1288128752"/>
                    </a:ext>
                  </a:extLst>
                </a:gridCol>
                <a:gridCol w="253621">
                  <a:extLst>
                    <a:ext uri="{9D8B030D-6E8A-4147-A177-3AD203B41FA5}">
                      <a16:colId xmlns:a16="http://schemas.microsoft.com/office/drawing/2014/main" val="1581795671"/>
                    </a:ext>
                  </a:extLst>
                </a:gridCol>
                <a:gridCol w="253621">
                  <a:extLst>
                    <a:ext uri="{9D8B030D-6E8A-4147-A177-3AD203B41FA5}">
                      <a16:colId xmlns:a16="http://schemas.microsoft.com/office/drawing/2014/main" val="3044145507"/>
                    </a:ext>
                  </a:extLst>
                </a:gridCol>
                <a:gridCol w="253621">
                  <a:extLst>
                    <a:ext uri="{9D8B030D-6E8A-4147-A177-3AD203B41FA5}">
                      <a16:colId xmlns:a16="http://schemas.microsoft.com/office/drawing/2014/main" val="1506482515"/>
                    </a:ext>
                  </a:extLst>
                </a:gridCol>
                <a:gridCol w="253621">
                  <a:extLst>
                    <a:ext uri="{9D8B030D-6E8A-4147-A177-3AD203B41FA5}">
                      <a16:colId xmlns:a16="http://schemas.microsoft.com/office/drawing/2014/main" val="2786710721"/>
                    </a:ext>
                  </a:extLst>
                </a:gridCol>
                <a:gridCol w="253621">
                  <a:extLst>
                    <a:ext uri="{9D8B030D-6E8A-4147-A177-3AD203B41FA5}">
                      <a16:colId xmlns:a16="http://schemas.microsoft.com/office/drawing/2014/main" val="3667053326"/>
                    </a:ext>
                  </a:extLst>
                </a:gridCol>
                <a:gridCol w="253621">
                  <a:extLst>
                    <a:ext uri="{9D8B030D-6E8A-4147-A177-3AD203B41FA5}">
                      <a16:colId xmlns:a16="http://schemas.microsoft.com/office/drawing/2014/main" val="1912176965"/>
                    </a:ext>
                  </a:extLst>
                </a:gridCol>
                <a:gridCol w="253621">
                  <a:extLst>
                    <a:ext uri="{9D8B030D-6E8A-4147-A177-3AD203B41FA5}">
                      <a16:colId xmlns:a16="http://schemas.microsoft.com/office/drawing/2014/main" val="99080476"/>
                    </a:ext>
                  </a:extLst>
                </a:gridCol>
                <a:gridCol w="253621">
                  <a:extLst>
                    <a:ext uri="{9D8B030D-6E8A-4147-A177-3AD203B41FA5}">
                      <a16:colId xmlns:a16="http://schemas.microsoft.com/office/drawing/2014/main" val="3156130342"/>
                    </a:ext>
                  </a:extLst>
                </a:gridCol>
                <a:gridCol w="253621">
                  <a:extLst>
                    <a:ext uri="{9D8B030D-6E8A-4147-A177-3AD203B41FA5}">
                      <a16:colId xmlns:a16="http://schemas.microsoft.com/office/drawing/2014/main" val="2440095041"/>
                    </a:ext>
                  </a:extLst>
                </a:gridCol>
                <a:gridCol w="253621">
                  <a:extLst>
                    <a:ext uri="{9D8B030D-6E8A-4147-A177-3AD203B41FA5}">
                      <a16:colId xmlns:a16="http://schemas.microsoft.com/office/drawing/2014/main" val="1492401225"/>
                    </a:ext>
                  </a:extLst>
                </a:gridCol>
                <a:gridCol w="253621">
                  <a:extLst>
                    <a:ext uri="{9D8B030D-6E8A-4147-A177-3AD203B41FA5}">
                      <a16:colId xmlns:a16="http://schemas.microsoft.com/office/drawing/2014/main" val="3269520221"/>
                    </a:ext>
                  </a:extLst>
                </a:gridCol>
                <a:gridCol w="253621">
                  <a:extLst>
                    <a:ext uri="{9D8B030D-6E8A-4147-A177-3AD203B41FA5}">
                      <a16:colId xmlns:a16="http://schemas.microsoft.com/office/drawing/2014/main" val="454517760"/>
                    </a:ext>
                  </a:extLst>
                </a:gridCol>
              </a:tblGrid>
              <a:tr h="274320">
                <a:tc>
                  <a:txBody>
                    <a:bodyPr/>
                    <a:lstStyle/>
                    <a:p>
                      <a:pPr algn="l" fontAlgn="b"/>
                      <a:endParaRPr lang="en-CA" sz="900" b="0" i="0" u="none" strike="noStrike" dirty="0">
                        <a:solidFill>
                          <a:schemeClr val="bg1"/>
                        </a:solidFill>
                        <a:effectLst/>
                        <a:latin typeface="FC BARCELONA" panose="00000500000000000000" pitchFamily="50"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r" fontAlgn="b"/>
                      <a:r>
                        <a:rPr lang="en-CA" sz="900" b="0" i="0" u="none" strike="noStrike" dirty="0">
                          <a:solidFill>
                            <a:schemeClr val="bg1"/>
                          </a:solidFill>
                          <a:effectLst/>
                          <a:latin typeface="FC BARCELONA" pitchFamily="2" charset="77"/>
                        </a:rPr>
                        <a:t>M€</a:t>
                      </a:r>
                    </a:p>
                    <a:p>
                      <a:pPr marL="0" marR="0" lvl="0" indent="0" algn="r" defTabSz="914400" rtl="0" eaLnBrk="1" fontAlgn="b" latinLnBrk="0" hangingPunct="1">
                        <a:lnSpc>
                          <a:spcPct val="100000"/>
                        </a:lnSpc>
                        <a:spcBef>
                          <a:spcPts val="0"/>
                        </a:spcBef>
                        <a:spcAft>
                          <a:spcPts val="0"/>
                        </a:spcAft>
                        <a:buClrTx/>
                        <a:buSzTx/>
                        <a:buFontTx/>
                        <a:buNone/>
                        <a:tabLst/>
                        <a:defRPr/>
                      </a:pPr>
                      <a:r>
                        <a:rPr lang="en-CA" sz="900" b="0" i="0" u="none" strike="noStrike" dirty="0" err="1">
                          <a:solidFill>
                            <a:schemeClr val="bg1"/>
                          </a:solidFill>
                          <a:effectLst/>
                          <a:latin typeface="FC BARCELONA" pitchFamily="2" charset="77"/>
                        </a:rPr>
                        <a:t>Esp</a:t>
                      </a:r>
                      <a:endParaRPr lang="en-CA" sz="900" b="0" i="0" u="none" strike="noStrike" dirty="0">
                        <a:solidFill>
                          <a:schemeClr val="bg1"/>
                        </a:solidFill>
                        <a:effectLst/>
                        <a:latin typeface="FC BARCELONA" pitchFamily="2" charset="77"/>
                      </a:endParaRPr>
                    </a:p>
                  </a:txBody>
                  <a:tcPr marL="0" marR="0" marT="0" marB="0" anchor="ctr">
                    <a:lnL w="12700" cap="flat" cmpd="sng" algn="ctr">
                      <a:noFill/>
                      <a:prstDash val="solid"/>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fontAlgn="b"/>
                      <a:r>
                        <a:rPr lang="en-CA" sz="900" b="0" i="0" u="none" strike="noStrike" dirty="0">
                          <a:solidFill>
                            <a:schemeClr val="bg1"/>
                          </a:solidFill>
                          <a:effectLst/>
                          <a:latin typeface="FC BARCELONA" pitchFamily="2" charset="77"/>
                        </a:rPr>
                        <a:t>M€</a:t>
                      </a:r>
                    </a:p>
                    <a:p>
                      <a:pPr marL="0" marR="0" lvl="0" indent="0" algn="r" defTabSz="914400" rtl="0" eaLnBrk="1" fontAlgn="b" latinLnBrk="0" hangingPunct="1">
                        <a:lnSpc>
                          <a:spcPct val="100000"/>
                        </a:lnSpc>
                        <a:spcBef>
                          <a:spcPts val="0"/>
                        </a:spcBef>
                        <a:spcAft>
                          <a:spcPts val="0"/>
                        </a:spcAft>
                        <a:buClrTx/>
                        <a:buSzTx/>
                        <a:buFontTx/>
                        <a:buNone/>
                        <a:tabLst/>
                        <a:defRPr/>
                      </a:pPr>
                      <a:r>
                        <a:rPr lang="en-CA" sz="900" b="0" i="0" u="none" strike="noStrike" dirty="0" err="1">
                          <a:solidFill>
                            <a:schemeClr val="bg1"/>
                          </a:solidFill>
                          <a:effectLst/>
                          <a:latin typeface="FC BARCELONA" pitchFamily="2" charset="77"/>
                        </a:rPr>
                        <a:t>Esp</a:t>
                      </a:r>
                      <a:endParaRPr lang="en-CA" sz="900" b="0" i="0" u="none" strike="noStrike" dirty="0">
                        <a:solidFill>
                          <a:schemeClr val="bg1"/>
                        </a:solidFill>
                        <a:effectLst/>
                        <a:latin typeface="FC BARCELONA" pitchFamily="2" charset="77"/>
                      </a:endParaRPr>
                    </a:p>
                  </a:txBody>
                  <a:tcPr marL="0" marR="0" marT="0" marB="0" anchor="b">
                    <a:lnL w="6350" cap="flat" cmpd="sng" algn="ctr">
                      <a:solidFill>
                        <a:schemeClr val="bg1">
                          <a:lumMod val="95000"/>
                        </a:schemeClr>
                      </a:solidFill>
                      <a:prstDash val="sysDot"/>
                      <a:round/>
                      <a:headEnd type="none" w="med" len="med"/>
                      <a:tailEnd type="none" w="med" len="med"/>
                    </a:lnL>
                    <a:lnR w="6350" cap="flat" cmpd="sng" algn="ctr">
                      <a:solidFill>
                        <a:schemeClr val="bg1">
                          <a:lumMod val="95000"/>
                        </a:scheme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100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200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300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400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500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600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700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800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900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1000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1100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1200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1300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1400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CA" sz="900" b="0" i="0" u="none" strike="noStrike" kern="1200" dirty="0">
                          <a:solidFill>
                            <a:schemeClr val="bg1"/>
                          </a:solidFill>
                          <a:effectLst/>
                          <a:latin typeface="FC BARCELONA" pitchFamily="2" charset="77"/>
                          <a:ea typeface="+mn-ea"/>
                          <a:cs typeface="+mn-cs"/>
                        </a:rPr>
                        <a:t>1500</a:t>
                      </a:r>
                    </a:p>
                  </a:txBody>
                  <a:tcPr marL="0" marR="0" marT="0" marB="0" vert="vert270" anchor="b">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6251085"/>
                  </a:ext>
                </a:extLst>
              </a:tr>
              <a:tr h="142075">
                <a:tc rowSpan="4">
                  <a:txBody>
                    <a:bodyPr/>
                    <a:lstStyle/>
                    <a:p>
                      <a:pPr algn="ctr" fontAlgn="ctr"/>
                      <a:r>
                        <a:rPr lang="en-CA" sz="900" b="0" i="0" u="none" strike="noStrike" dirty="0">
                          <a:solidFill>
                            <a:schemeClr val="bg1"/>
                          </a:solidFill>
                          <a:effectLst/>
                          <a:latin typeface="FC BARCELONA" panose="00000500000000000000" pitchFamily="50" charset="0"/>
                        </a:rPr>
                        <a:t>ANTES DEL 2000</a:t>
                      </a:r>
                    </a:p>
                  </a:txBody>
                  <a:tcPr marL="69872" marR="69872" marT="34937" marB="34937"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r" defTabSz="914400">
                        <a:buClr>
                          <a:srgbClr val="000000"/>
                        </a:buClr>
                        <a:buFont typeface="Arial"/>
                        <a:buNone/>
                      </a:pPr>
                      <a:r>
                        <a:rPr lang="en-CA" sz="900" b="0" kern="0" dirty="0">
                          <a:solidFill>
                            <a:schemeClr val="bg1"/>
                          </a:solidFill>
                          <a:latin typeface="FC BARCELONA" pitchFamily="2" charset="77"/>
                          <a:ea typeface="Anton"/>
                          <a:cs typeface="Anton"/>
                          <a:sym typeface="Anton"/>
                        </a:rPr>
                        <a:t>LANXESS ARENA</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19K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b"/>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094100792"/>
                  </a:ext>
                </a:extLst>
              </a:tr>
              <a:tr h="142075">
                <a:tc vMerge="1">
                  <a:txBody>
                    <a:bodyPr/>
                    <a:lstStyle/>
                    <a:p>
                      <a:endParaRPr lang="ca-ES"/>
                    </a:p>
                  </a:txBody>
                  <a:tcPr/>
                </a:tc>
                <a:tc>
                  <a:txBody>
                    <a:bodyPr/>
                    <a:lstStyle/>
                    <a:p>
                      <a:pPr algn="r" defTabSz="914400">
                        <a:buClr>
                          <a:srgbClr val="000000"/>
                        </a:buClr>
                        <a:buFont typeface="Arial"/>
                        <a:buNone/>
                      </a:pPr>
                      <a:r>
                        <a:rPr lang="en-CA" sz="900" b="0" kern="0" dirty="0">
                          <a:solidFill>
                            <a:schemeClr val="bg1"/>
                          </a:solidFill>
                          <a:latin typeface="FC BARCELONA" pitchFamily="2" charset="77"/>
                          <a:ea typeface="Anton"/>
                          <a:cs typeface="Anton"/>
                          <a:sym typeface="Anton"/>
                        </a:rPr>
                        <a:t>PALAU SANT JORDI</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17K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402362099"/>
                  </a:ext>
                </a:extLst>
              </a:tr>
              <a:tr h="142075">
                <a:tc vMerge="1">
                  <a:txBody>
                    <a:bodyPr/>
                    <a:lstStyle/>
                    <a:p>
                      <a:endParaRPr lang="ca-ES"/>
                    </a:p>
                  </a:txBody>
                  <a:tcPr/>
                </a:tc>
                <a:tc>
                  <a:txBody>
                    <a:bodyPr/>
                    <a:lstStyle/>
                    <a:p>
                      <a:pPr algn="r" defTabSz="914400">
                        <a:buClr>
                          <a:srgbClr val="000000"/>
                        </a:buClr>
                        <a:buFont typeface="Arial"/>
                        <a:buNone/>
                      </a:pPr>
                      <a:r>
                        <a:rPr lang="en-CA" sz="900" b="0" kern="0">
                          <a:solidFill>
                            <a:schemeClr val="bg1"/>
                          </a:solidFill>
                          <a:latin typeface="FC BARCELONA" pitchFamily="2" charset="77"/>
                          <a:ea typeface="Anton"/>
                          <a:cs typeface="Anton"/>
                          <a:sym typeface="Anton"/>
                        </a:rPr>
                        <a:t>AO ARENA</a:t>
                      </a:r>
                      <a:endParaRPr lang="en-CA" sz="900" b="0" kern="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21K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52625518"/>
                  </a:ext>
                </a:extLst>
              </a:tr>
              <a:tr h="142075">
                <a:tc vMerge="1">
                  <a:txBody>
                    <a:bodyPr/>
                    <a:lstStyle/>
                    <a:p>
                      <a:endParaRPr lang="ca-ES"/>
                    </a:p>
                  </a:txBody>
                  <a:tcPr>
                    <a:lnT w="12700" cap="flat" cmpd="sng" algn="ctr">
                      <a:solidFill>
                        <a:schemeClr val="bg1"/>
                      </a:solidFill>
                      <a:prstDash val="solid"/>
                      <a:round/>
                      <a:headEnd type="none" w="med" len="med"/>
                      <a:tailEnd type="none" w="med" len="med"/>
                    </a:lnT>
                  </a:tcPr>
                </a:tc>
                <a:tc>
                  <a:txBody>
                    <a:bodyPr/>
                    <a:lstStyle/>
                    <a:p>
                      <a:pPr algn="r" fontAlgn="ctr"/>
                      <a:endParaRPr lang="en-CA" sz="900" b="0" i="0" u="none" strike="noStrike">
                        <a:solidFill>
                          <a:schemeClr val="bg1"/>
                        </a:solidFill>
                        <a:effectLst/>
                        <a:latin typeface="FC BARCELONA" pitchFamily="2" charset="77"/>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endParaRPr lang="en-CA" sz="900" b="0" i="0" u="none" strike="noStrike">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7509623"/>
                  </a:ext>
                </a:extLst>
              </a:tr>
              <a:tr h="142075">
                <a:tc rowSpan="10">
                  <a:txBody>
                    <a:bodyPr/>
                    <a:lstStyle/>
                    <a:p>
                      <a:pPr algn="ctr"/>
                      <a:r>
                        <a:rPr lang="en-CA" sz="900" b="0" i="0" u="none" strike="noStrike">
                          <a:solidFill>
                            <a:schemeClr val="bg1"/>
                          </a:solidFill>
                          <a:effectLst/>
                          <a:latin typeface="FC BARCELONA" panose="00000500000000000000" pitchFamily="50" charset="0"/>
                        </a:rPr>
                        <a:t>2000-2010</a:t>
                      </a:r>
                      <a:endParaRPr lang="ca-ES" sz="900" b="0"/>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lvl="0" indent="0" algn="r" defTabSz="685783" rtl="0" eaLnBrk="1" fontAlgn="ctr" latinLnBrk="0" hangingPunct="1">
                        <a:lnSpc>
                          <a:spcPct val="100000"/>
                        </a:lnSpc>
                        <a:spcBef>
                          <a:spcPts val="0"/>
                        </a:spcBef>
                        <a:spcAft>
                          <a:spcPts val="0"/>
                        </a:spcAft>
                        <a:buClrTx/>
                        <a:buSzTx/>
                        <a:buFontTx/>
                        <a:buNone/>
                        <a:tabLst/>
                        <a:defRPr/>
                      </a:pPr>
                      <a:r>
                        <a:rPr lang="en-CA" sz="900" b="0" kern="0" dirty="0">
                          <a:solidFill>
                            <a:schemeClr val="bg1"/>
                          </a:solidFill>
                          <a:latin typeface="FC BARCELONA" pitchFamily="2" charset="77"/>
                          <a:ea typeface="Anton"/>
                          <a:cs typeface="Anton"/>
                          <a:sym typeface="Anton"/>
                        </a:rPr>
                        <a:t>THE O2 (LONDRES)</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20K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032813858"/>
                  </a:ext>
                </a:extLst>
              </a:tr>
              <a:tr h="142075">
                <a:tc vMerge="1">
                  <a:txBody>
                    <a:bodyPr/>
                    <a:lstStyle/>
                    <a:p>
                      <a:endParaRPr lang="ca-ES"/>
                    </a:p>
                  </a:txBody>
                  <a:tcPr>
                    <a:lnT w="12700" cap="flat" cmpd="sng" algn="ctr">
                      <a:solidFill>
                        <a:schemeClr val="bg1"/>
                      </a:solidFill>
                      <a:prstDash val="solid"/>
                      <a:round/>
                      <a:headEnd type="none" w="med" len="med"/>
                      <a:tailEnd type="none" w="med" len="med"/>
                    </a:lnT>
                  </a:tcP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CA" sz="900" b="0" kern="0" dirty="0">
                          <a:solidFill>
                            <a:schemeClr val="bg1"/>
                          </a:solidFill>
                          <a:latin typeface="FC BARCELONA" pitchFamily="2" charset="77"/>
                          <a:ea typeface="Anton"/>
                          <a:cs typeface="Anton"/>
                          <a:sym typeface="Anton"/>
                        </a:rPr>
                        <a:t>O2 ARENA (PRAGA)</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18K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25158559"/>
                  </a:ext>
                </a:extLst>
              </a:tr>
              <a:tr h="169805">
                <a:tc vMerge="1">
                  <a:txBody>
                    <a:bodyPr/>
                    <a:lstStyle/>
                    <a:p>
                      <a:endParaRPr lang="ca-ES"/>
                    </a:p>
                  </a:txBody>
                  <a:tcPr>
                    <a:lnT w="12700" cap="flat" cmpd="sng" algn="ctr">
                      <a:solidFill>
                        <a:schemeClr val="bg1"/>
                      </a:solidFill>
                      <a:prstDash val="solid"/>
                      <a:round/>
                      <a:headEnd type="none" w="med" len="med"/>
                      <a:tailEnd type="none" w="med" len="med"/>
                    </a:lnT>
                  </a:tcPr>
                </a:tc>
                <a:tc>
                  <a:txBody>
                    <a:bodyPr/>
                    <a:lstStyle/>
                    <a:p>
                      <a:pPr marL="0" marR="0" lvl="0" indent="0" algn="r" defTabSz="685783" rtl="0" eaLnBrk="1" fontAlgn="ctr" latinLnBrk="0" hangingPunct="1">
                        <a:lnSpc>
                          <a:spcPct val="100000"/>
                        </a:lnSpc>
                        <a:spcBef>
                          <a:spcPts val="0"/>
                        </a:spcBef>
                        <a:spcAft>
                          <a:spcPts val="0"/>
                        </a:spcAft>
                        <a:buClrTx/>
                        <a:buSzTx/>
                        <a:buFontTx/>
                        <a:buNone/>
                        <a:tabLst/>
                        <a:defRPr/>
                      </a:pPr>
                      <a:r>
                        <a:rPr lang="en-CA" sz="900" b="0" kern="0" dirty="0">
                          <a:solidFill>
                            <a:schemeClr val="bg1"/>
                          </a:solidFill>
                          <a:latin typeface="FC BARCELONA" pitchFamily="2" charset="77"/>
                          <a:ea typeface="Anton"/>
                          <a:cs typeface="Anton"/>
                          <a:sym typeface="Anton"/>
                        </a:rPr>
                        <a:t>MERCEDES BENZ ARENA (BERLÍN)</a:t>
                      </a:r>
                      <a:r>
                        <a:rPr lang="en-CA" sz="900" b="0" i="0" u="none" strike="noStrike" dirty="0">
                          <a:solidFill>
                            <a:schemeClr val="bg1"/>
                          </a:solidFill>
                          <a:effectLst/>
                          <a:latin typeface="FC BARCELONA" pitchFamily="2" charset="77"/>
                        </a:rPr>
                        <a:t> </a:t>
                      </a: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16K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258011620"/>
                  </a:ext>
                </a:extLst>
              </a:tr>
              <a:tr h="142075">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CA" sz="800" b="0" i="0" u="none" strike="noStrike">
                          <a:solidFill>
                            <a:schemeClr val="bg1"/>
                          </a:solidFill>
                          <a:effectLst/>
                          <a:latin typeface="FC BARCELONA" panose="00000500000000000000" pitchFamily="50" charset="0"/>
                        </a:rPr>
                        <a:t>2000-2010</a:t>
                      </a: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defTabSz="914400">
                        <a:buClr>
                          <a:srgbClr val="000000"/>
                        </a:buClr>
                        <a:buFont typeface="Arial"/>
                        <a:buNone/>
                      </a:pPr>
                      <a:r>
                        <a:rPr lang="en-CA" sz="900" b="0" kern="0" dirty="0">
                          <a:solidFill>
                            <a:schemeClr val="bg1"/>
                          </a:solidFill>
                          <a:latin typeface="FC BARCELONA" pitchFamily="2" charset="77"/>
                          <a:ea typeface="Anton"/>
                          <a:cs typeface="Anton"/>
                          <a:sym typeface="Anton"/>
                        </a:rPr>
                        <a:t>WIZINK CENTER</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18K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17669193"/>
                  </a:ext>
                </a:extLst>
              </a:tr>
              <a:tr h="142075">
                <a:tc vMerge="1">
                  <a:txBody>
                    <a:bodyPr/>
                    <a:lstStyle/>
                    <a:p>
                      <a:endParaRPr lang="ca-ES"/>
                    </a:p>
                  </a:txBody>
                  <a:tcPr/>
                </a:tc>
                <a:tc>
                  <a:txBody>
                    <a:bodyPr/>
                    <a:lstStyle/>
                    <a:p>
                      <a:pPr algn="r" defTabSz="914400">
                        <a:buClr>
                          <a:srgbClr val="000000"/>
                        </a:buClr>
                        <a:buFont typeface="Arial"/>
                        <a:buNone/>
                      </a:pPr>
                      <a:r>
                        <a:rPr lang="en-CA" sz="900" b="0" kern="0">
                          <a:solidFill>
                            <a:schemeClr val="bg1"/>
                          </a:solidFill>
                          <a:latin typeface="FC BARCELONA" pitchFamily="2" charset="77"/>
                          <a:ea typeface="Anton"/>
                          <a:cs typeface="Anton"/>
                          <a:sym typeface="Anton"/>
                        </a:rPr>
                        <a:t>3ARENA</a:t>
                      </a:r>
                      <a:endParaRPr lang="en-CA" sz="900" b="0" kern="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115K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611130047"/>
                  </a:ext>
                </a:extLst>
              </a:tr>
              <a:tr h="142075">
                <a:tc vMerge="1">
                  <a:txBody>
                    <a:bodyPr/>
                    <a:lstStyle/>
                    <a:p>
                      <a:pPr algn="ctr" fontAlgn="ctr"/>
                      <a:endParaRPr lang="en-CA" sz="800" b="0" i="0" u="none" strike="noStrike">
                        <a:solidFill>
                          <a:schemeClr val="bg1"/>
                        </a:solidFill>
                        <a:effectLst/>
                        <a:latin typeface="FC BARCELONA" panose="00000500000000000000" pitchFamily="50" charset="0"/>
                      </a:endParaRPr>
                    </a:p>
                  </a:txBody>
                  <a:tcPr marL="0" marR="0" marT="0" marB="0"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defTabSz="914400">
                        <a:buClr>
                          <a:srgbClr val="000000"/>
                        </a:buClr>
                        <a:buFont typeface="Arial"/>
                        <a:buNone/>
                      </a:pPr>
                      <a:r>
                        <a:rPr lang="en-CA" sz="900" b="0" kern="0">
                          <a:solidFill>
                            <a:schemeClr val="bg1"/>
                          </a:solidFill>
                          <a:latin typeface="FC BARCELONA" pitchFamily="2" charset="77"/>
                          <a:ea typeface="Anton"/>
                          <a:cs typeface="Anton"/>
                          <a:sym typeface="Anton"/>
                        </a:rPr>
                        <a:t>PALAU D'ESPORTS BADALONA</a:t>
                      </a:r>
                      <a:endParaRPr lang="en-CA" sz="900" b="0" kern="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13K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06251209"/>
                  </a:ext>
                </a:extLst>
              </a:tr>
              <a:tr h="142075">
                <a:tc vMerge="1">
                  <a:txBody>
                    <a:bodyPr/>
                    <a:lstStyle/>
                    <a:p>
                      <a:endParaRPr lang="ca-ES"/>
                    </a:p>
                  </a:txBody>
                  <a:tcPr/>
                </a:tc>
                <a:tc>
                  <a:txBody>
                    <a:bodyPr/>
                    <a:lstStyle/>
                    <a:p>
                      <a:pPr algn="r" defTabSz="914400">
                        <a:buClr>
                          <a:srgbClr val="000000"/>
                        </a:buClr>
                        <a:buFont typeface="Arial"/>
                        <a:buNone/>
                      </a:pPr>
                      <a:r>
                        <a:rPr lang="en-CA" sz="900" b="0" kern="0" dirty="0">
                          <a:solidFill>
                            <a:schemeClr val="bg1"/>
                          </a:solidFill>
                          <a:latin typeface="FC BARCELONA" pitchFamily="2" charset="77"/>
                          <a:ea typeface="Anton"/>
                          <a:cs typeface="Anton"/>
                          <a:sym typeface="Anton"/>
                        </a:rPr>
                        <a:t>ŽALGIRIS ARENA</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n-CA" sz="900" b="0" kern="0" dirty="0">
                          <a:solidFill>
                            <a:schemeClr val="bg1"/>
                          </a:solidFill>
                          <a:latin typeface="FC BARCELONA" pitchFamily="2" charset="77"/>
                          <a:ea typeface="Anton"/>
                          <a:cs typeface="Anton"/>
                          <a:sym typeface="Anton"/>
                        </a:rPr>
                        <a:t>15K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931080336"/>
                  </a:ext>
                </a:extLst>
              </a:tr>
              <a:tr h="142075">
                <a:tc vMerge="1">
                  <a:txBody>
                    <a:bodyPr/>
                    <a:lstStyle/>
                    <a:p>
                      <a:pPr algn="ctr" fontAlgn="ctr"/>
                      <a:endParaRPr lang="en-CA" sz="800" b="0" i="0" u="none" strike="noStrike">
                        <a:solidFill>
                          <a:schemeClr val="bg1"/>
                        </a:solidFill>
                        <a:effectLst/>
                        <a:latin typeface="FC BARCELONA" panose="00000500000000000000" pitchFamily="50" charset="0"/>
                      </a:endParaRPr>
                    </a:p>
                  </a:txBody>
                  <a:tcPr marL="0" marR="0" marT="0" marB="0"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defTabSz="914400">
                        <a:buClr>
                          <a:srgbClr val="000000"/>
                        </a:buClr>
                        <a:buFont typeface="Arial"/>
                        <a:buNone/>
                      </a:pPr>
                      <a:r>
                        <a:rPr lang="en-CA" sz="900" b="0" kern="0">
                          <a:solidFill>
                            <a:schemeClr val="bg1"/>
                          </a:solidFill>
                          <a:latin typeface="FC BARCELONA" pitchFamily="2" charset="77"/>
                          <a:ea typeface="Anton"/>
                          <a:cs typeface="Anton"/>
                          <a:sym typeface="Anton"/>
                        </a:rPr>
                        <a:t>BILBAO ARENA</a:t>
                      </a:r>
                      <a:endParaRPr lang="en-CA" sz="900" b="0" kern="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10K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735087964"/>
                  </a:ext>
                </a:extLst>
              </a:tr>
              <a:tr h="142075">
                <a:tc vMerge="1">
                  <a:txBody>
                    <a:bodyPr/>
                    <a:lstStyle/>
                    <a:p>
                      <a:endParaRPr lang="ca-ES"/>
                    </a:p>
                  </a:txBody>
                  <a:tcPr/>
                </a:tc>
                <a:tc>
                  <a:txBody>
                    <a:bodyPr/>
                    <a:lstStyle/>
                    <a:p>
                      <a:pPr algn="r" defTabSz="914400">
                        <a:buClr>
                          <a:srgbClr val="000000"/>
                        </a:buClr>
                        <a:buFont typeface="Arial"/>
                        <a:buNone/>
                      </a:pPr>
                      <a:r>
                        <a:rPr lang="en-CA" sz="900" b="0" kern="0" dirty="0">
                          <a:solidFill>
                            <a:schemeClr val="bg1"/>
                          </a:solidFill>
                          <a:latin typeface="FC BARCELONA" pitchFamily="2" charset="77"/>
                          <a:ea typeface="Anton"/>
                          <a:cs typeface="Anton"/>
                          <a:sym typeface="Anton"/>
                        </a:rPr>
                        <a:t>FERNANDO BUESA ARENA</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16K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015090204"/>
                  </a:ext>
                </a:extLst>
              </a:tr>
              <a:tr h="142075">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CA" sz="800" b="0" i="0" u="none" strike="noStrike">
                          <a:solidFill>
                            <a:schemeClr val="bg1"/>
                          </a:solidFill>
                          <a:effectLst/>
                          <a:latin typeface="FC BARCELONA" panose="00000500000000000000" pitchFamily="50" charset="0"/>
                        </a:rPr>
                        <a:t>2010-2020</a:t>
                      </a:r>
                    </a:p>
                    <a:p>
                      <a:pPr algn="ctr" fontAlgn="ctr"/>
                      <a:endParaRPr lang="en-CA" sz="800" b="0" i="0" u="none" strike="noStrike">
                        <a:solidFill>
                          <a:schemeClr val="bg1"/>
                        </a:solidFill>
                        <a:effectLst/>
                        <a:latin typeface="FC BARCELONA" panose="00000500000000000000" pitchFamily="50" charset="0"/>
                      </a:endParaRPr>
                    </a:p>
                  </a:txBody>
                  <a:tcPr marL="0" marR="0" marT="0" marB="0"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ctr"/>
                      <a:endParaRPr lang="en-CA" sz="900" b="0" i="0" u="none" strike="noStrike" dirty="0">
                        <a:solidFill>
                          <a:schemeClr val="bg1"/>
                        </a:solidFill>
                        <a:effectLst/>
                        <a:latin typeface="FC BARCELONA" pitchFamily="2" charset="77"/>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859728903"/>
                  </a:ext>
                </a:extLst>
              </a:tr>
              <a:tr h="142075">
                <a:tc rowSpan="9">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CA" sz="900" b="0" i="0" u="none" strike="noStrike">
                          <a:solidFill>
                            <a:schemeClr val="bg1"/>
                          </a:solidFill>
                          <a:effectLst/>
                          <a:latin typeface="FC BARCELONA" panose="00000500000000000000" pitchFamily="50" charset="0"/>
                        </a:rPr>
                        <a:t>2010-2020</a:t>
                      </a:r>
                    </a:p>
                  </a:txBody>
                  <a:tcPr marL="69872" marR="69872" marT="34937" marB="34937"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r" defTabSz="914400">
                        <a:buClr>
                          <a:srgbClr val="000000"/>
                        </a:buClr>
                        <a:buFont typeface="Arial"/>
                        <a:buNone/>
                      </a:pPr>
                      <a:r>
                        <a:rPr lang="en-CA" sz="900" b="0" kern="0">
                          <a:solidFill>
                            <a:schemeClr val="bg1"/>
                          </a:solidFill>
                          <a:latin typeface="FC BARCELONA" pitchFamily="2" charset="77"/>
                          <a:ea typeface="Anton"/>
                          <a:cs typeface="Anton"/>
                          <a:sym typeface="Anton"/>
                        </a:rPr>
                        <a:t>CLIMATE PLEDGE ARENA</a:t>
                      </a:r>
                      <a:endParaRPr lang="en-CA" sz="900" b="0" kern="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19K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2858831"/>
                  </a:ext>
                </a:extLst>
              </a:tr>
              <a:tr h="142075">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CA" sz="800" b="0" i="0" u="none" strike="noStrike">
                          <a:solidFill>
                            <a:schemeClr val="bg1"/>
                          </a:solidFill>
                          <a:effectLst/>
                          <a:latin typeface="FC BARCELONA" panose="00000500000000000000" pitchFamily="50" charset="0"/>
                        </a:rPr>
                        <a:t>2010-2020</a:t>
                      </a:r>
                    </a:p>
                    <a:p>
                      <a:pPr algn="ctr" fontAlgn="ctr"/>
                      <a:endParaRPr lang="en-CA" sz="800" b="0" i="0" u="none" strike="noStrike">
                        <a:solidFill>
                          <a:schemeClr val="bg1"/>
                        </a:solidFill>
                        <a:effectLst/>
                        <a:latin typeface="FC BARCELONA" panose="00000500000000000000" pitchFamily="50" charset="0"/>
                      </a:endParaRPr>
                    </a:p>
                  </a:txBody>
                  <a:tcPr marL="0" marR="0" marT="0" marB="0"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defTabSz="914400">
                        <a:buClr>
                          <a:srgbClr val="000000"/>
                        </a:buClr>
                        <a:buFont typeface="Arial"/>
                        <a:buNone/>
                      </a:pPr>
                      <a:r>
                        <a:rPr lang="en-CA" sz="900" b="0" kern="0">
                          <a:solidFill>
                            <a:schemeClr val="bg1"/>
                          </a:solidFill>
                          <a:latin typeface="FC BARCELONA" pitchFamily="2" charset="77"/>
                          <a:ea typeface="Anton"/>
                          <a:cs typeface="Anton"/>
                          <a:sym typeface="Anton"/>
                        </a:rPr>
                        <a:t>UBS ARENA</a:t>
                      </a:r>
                      <a:endParaRPr lang="en-CA" sz="900" b="0" kern="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19K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807164221"/>
                  </a:ext>
                </a:extLst>
              </a:tr>
              <a:tr h="142075">
                <a:tc vMerge="1">
                  <a:txBody>
                    <a:bodyPr/>
                    <a:lstStyle/>
                    <a:p>
                      <a:endParaRPr lang="ca-ES"/>
                    </a:p>
                  </a:txBody>
                  <a:tcPr/>
                </a:tc>
                <a:tc>
                  <a:txBody>
                    <a:bodyPr/>
                    <a:lstStyle/>
                    <a:p>
                      <a:pPr algn="r" defTabSz="914400">
                        <a:buClr>
                          <a:srgbClr val="000000"/>
                        </a:buClr>
                        <a:buFont typeface="Arial"/>
                        <a:buNone/>
                      </a:pPr>
                      <a:r>
                        <a:rPr lang="en-CA" sz="900" b="0" kern="0" dirty="0">
                          <a:solidFill>
                            <a:schemeClr val="bg1"/>
                          </a:solidFill>
                          <a:latin typeface="FC BARCELONA" pitchFamily="2" charset="77"/>
                          <a:ea typeface="Anton"/>
                          <a:cs typeface="Anton"/>
                          <a:sym typeface="Anton"/>
                        </a:rPr>
                        <a:t>P&amp;J LIVE</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16K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34371650"/>
                  </a:ext>
                </a:extLst>
              </a:tr>
              <a:tr h="142075">
                <a:tc vMerge="1">
                  <a:txBody>
                    <a:bodyPr/>
                    <a:lstStyle/>
                    <a:p>
                      <a:endParaRPr lang="ca-ES"/>
                    </a:p>
                  </a:txBody>
                  <a:tcPr/>
                </a:tc>
                <a:tc>
                  <a:txBody>
                    <a:bodyPr/>
                    <a:lstStyle/>
                    <a:p>
                      <a:pPr algn="r" defTabSz="914400">
                        <a:buClr>
                          <a:srgbClr val="000000"/>
                        </a:buClr>
                        <a:buFont typeface="Arial"/>
                        <a:buNone/>
                      </a:pPr>
                      <a:r>
                        <a:rPr lang="en-CA" sz="900" b="0" kern="0" dirty="0">
                          <a:solidFill>
                            <a:schemeClr val="bg1"/>
                          </a:solidFill>
                          <a:latin typeface="FC BARCELONA" pitchFamily="2" charset="77"/>
                          <a:ea typeface="Anton"/>
                          <a:cs typeface="Anton"/>
                          <a:sym typeface="Anton"/>
                        </a:rPr>
                        <a:t>CO-OP LIVE</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24K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590685074"/>
                  </a:ext>
                </a:extLst>
              </a:tr>
              <a:tr h="142075">
                <a:tc vMerge="1">
                  <a:txBody>
                    <a:bodyPr/>
                    <a:lstStyle/>
                    <a:p>
                      <a:endParaRPr lang="ca-ES"/>
                    </a:p>
                  </a:txBody>
                  <a:tcP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CA" sz="900" b="0" kern="0" dirty="0">
                          <a:solidFill>
                            <a:schemeClr val="bg1"/>
                          </a:solidFill>
                          <a:latin typeface="FC BARCELONA" pitchFamily="2" charset="77"/>
                          <a:ea typeface="Anton"/>
                          <a:cs typeface="Anton"/>
                          <a:sym typeface="Anton"/>
                        </a:rPr>
                        <a:t>MOODY CENTER</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15K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108053904"/>
                  </a:ext>
                </a:extLst>
              </a:tr>
              <a:tr h="142075">
                <a:tc vMerge="1">
                  <a:txBody>
                    <a:bodyPr/>
                    <a:lstStyle/>
                    <a:p>
                      <a:endParaRPr lang="ca-ES"/>
                    </a:p>
                  </a:txBody>
                  <a:tcP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CA" sz="900" b="0" kern="0">
                          <a:solidFill>
                            <a:schemeClr val="bg1"/>
                          </a:solidFill>
                          <a:latin typeface="FC BARCELONA" pitchFamily="2" charset="77"/>
                          <a:ea typeface="Anton"/>
                          <a:cs typeface="Anton"/>
                          <a:sym typeface="Anton"/>
                        </a:rPr>
                        <a:t>ACCOR ARENA</a:t>
                      </a:r>
                      <a:endParaRPr lang="en-CA" sz="900" b="0" kern="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14K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996338021"/>
                  </a:ext>
                </a:extLst>
              </a:tr>
              <a:tr h="159130">
                <a:tc vMerge="1">
                  <a:txBody>
                    <a:bodyPr/>
                    <a:lstStyle/>
                    <a:p>
                      <a:endParaRPr lang="ca-ES"/>
                    </a:p>
                  </a:txBody>
                  <a:tcP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CA" sz="900" b="0" kern="0" dirty="0">
                          <a:solidFill>
                            <a:schemeClr val="bg1"/>
                          </a:solidFill>
                          <a:latin typeface="FC BARCELONA" pitchFamily="2" charset="77"/>
                          <a:ea typeface="Anton"/>
                          <a:cs typeface="Anton"/>
                          <a:sym typeface="Anton"/>
                        </a:rPr>
                        <a:t>CASAL-ESPAÑA ARENA</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16K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986204023"/>
                  </a:ext>
                </a:extLst>
              </a:tr>
              <a:tr h="142075">
                <a:tc vMerge="1">
                  <a:txBody>
                    <a:bodyPr/>
                    <a:lstStyle/>
                    <a:p>
                      <a:endParaRPr lang="ca-ES"/>
                    </a:p>
                  </a:txBody>
                  <a:tcP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CA" sz="900" b="0" kern="0" dirty="0">
                          <a:solidFill>
                            <a:schemeClr val="bg1"/>
                          </a:solidFill>
                          <a:latin typeface="FC BARCELONA" pitchFamily="2" charset="77"/>
                          <a:ea typeface="Anton"/>
                          <a:cs typeface="Anton"/>
                          <a:sym typeface="Anton"/>
                        </a:rPr>
                        <a:t>ROYAL ARENA</a:t>
                      </a:r>
                      <a:endParaRPr lang="en-CA" sz="900" b="0" kern="0" dirty="0">
                        <a:solidFill>
                          <a:schemeClr val="bg1"/>
                        </a:solidFill>
                        <a:latin typeface="FC BARCELONA" pitchFamily="2" charset="77"/>
                        <a:cs typeface="Arial"/>
                        <a:sym typeface="Arial"/>
                      </a:endParaRP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16K</a:t>
                      </a:r>
                      <a:endParaRPr lang="en-CA" sz="900" b="0" i="0" u="none" strike="noStrike" dirty="0">
                        <a:ln>
                          <a:solidFill>
                            <a:schemeClr val="bg1">
                              <a:lumMod val="95000"/>
                            </a:schemeClr>
                          </a:solidFill>
                        </a:ln>
                        <a:solidFill>
                          <a:schemeClr val="bg1"/>
                        </a:solidFill>
                        <a:effectLst/>
                        <a:latin typeface="FC BARCELONA" pitchFamily="2" charset="77"/>
                      </a:endParaRP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CA" sz="900" b="0" i="0" u="none" strike="noStrike" dirty="0">
                        <a:ln>
                          <a:solidFill>
                            <a:schemeClr val="bg1">
                              <a:lumMod val="85000"/>
                            </a:schemeClr>
                          </a:solidFill>
                        </a:ln>
                        <a:solidFill>
                          <a:schemeClr val="bg1"/>
                        </a:solidFill>
                        <a:effectLst/>
                        <a:latin typeface="FC BARCELONA" panose="00000500000000000000" pitchFamily="50" charset="0"/>
                      </a:endParaRP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340429392"/>
                  </a:ext>
                </a:extLst>
              </a:tr>
              <a:tr h="142075">
                <a:tc vMerge="1">
                  <a:txBody>
                    <a:bodyPr/>
                    <a:lstStyle/>
                    <a:p>
                      <a:endParaRPr lang="ca-ES"/>
                    </a:p>
                  </a:txBody>
                  <a:tcPr/>
                </a:tc>
                <a:tc>
                  <a:txBody>
                    <a:bodyPr/>
                    <a:lstStyle/>
                    <a:p>
                      <a:pPr marL="0" marR="0" lvl="0" indent="0" algn="r" defTabSz="685783" rtl="0" eaLnBrk="1" fontAlgn="ctr" latinLnBrk="0" hangingPunct="1">
                        <a:lnSpc>
                          <a:spcPct val="100000"/>
                        </a:lnSpc>
                        <a:spcBef>
                          <a:spcPts val="0"/>
                        </a:spcBef>
                        <a:spcAft>
                          <a:spcPts val="0"/>
                        </a:spcAft>
                        <a:buClrTx/>
                        <a:buSzTx/>
                        <a:buFontTx/>
                        <a:buNone/>
                        <a:tabLst/>
                        <a:defRPr/>
                      </a:pPr>
                      <a:r>
                        <a:rPr lang="en-CA" sz="900" b="0" kern="0" dirty="0">
                          <a:solidFill>
                            <a:schemeClr val="bg1"/>
                          </a:solidFill>
                          <a:latin typeface="FC BARCELONA" pitchFamily="2" charset="77"/>
                          <a:ea typeface="Anton"/>
                          <a:cs typeface="Anton"/>
                          <a:sym typeface="Anton"/>
                        </a:rPr>
                        <a:t>VILLEURBANNE-LYON ARENA</a:t>
                      </a:r>
                      <a:r>
                        <a:rPr lang="en-CA" sz="900" b="0" i="0" u="none" strike="noStrike" dirty="0">
                          <a:solidFill>
                            <a:schemeClr val="bg1"/>
                          </a:solidFill>
                          <a:effectLst/>
                          <a:latin typeface="FC BARCELONA" pitchFamily="2" charset="77"/>
                        </a:rPr>
                        <a:t> </a:t>
                      </a:r>
                    </a:p>
                  </a:txBody>
                  <a:tcPr marL="0" marR="0" marT="0" marB="0" anchor="ctr">
                    <a:lnL w="12700" cap="flat" cmpd="sng" algn="ctr">
                      <a:noFill/>
                      <a:prstDash val="solid"/>
                      <a:round/>
                      <a:headEnd type="none" w="med" len="med"/>
                      <a:tailEnd type="none" w="med" len="med"/>
                    </a:lnL>
                    <a:lnR w="6350" cap="flat" cmpd="sng" algn="ctr">
                      <a:no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kern="0" dirty="0">
                          <a:solidFill>
                            <a:schemeClr val="bg1"/>
                          </a:solidFill>
                          <a:latin typeface="FC BARCELONA" pitchFamily="2" charset="77"/>
                          <a:ea typeface="Anton"/>
                          <a:cs typeface="Anton"/>
                          <a:sym typeface="Anton"/>
                        </a:rPr>
                        <a:t>16K</a:t>
                      </a:r>
                      <a:r>
                        <a:rPr lang="en-CA" sz="900" b="0" i="0" u="none" strike="noStrike" dirty="0">
                          <a:ln>
                            <a:solidFill>
                              <a:schemeClr val="bg1">
                                <a:lumMod val="95000"/>
                              </a:schemeClr>
                            </a:solidFill>
                          </a:ln>
                          <a:solidFill>
                            <a:schemeClr val="bg1"/>
                          </a:solidFill>
                          <a:effectLst/>
                          <a:latin typeface="FC BARCELONA" pitchFamily="2" charset="77"/>
                        </a:rPr>
                        <a:t> </a:t>
                      </a:r>
                    </a:p>
                  </a:txBody>
                  <a:tcPr marL="0" marR="0" marT="0" marB="0" anchor="ctr">
                    <a:lnL w="6350" cap="flat" cmpd="sng" algn="ctr">
                      <a:noFill/>
                      <a:prstDash val="sys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fontAlgn="ctr"/>
                      <a:r>
                        <a:rPr lang="en-CA" sz="900" b="0" i="0" u="none" strike="noStrike" dirty="0">
                          <a:ln>
                            <a:solidFill>
                              <a:schemeClr val="bg1">
                                <a:lumMod val="85000"/>
                              </a:schemeClr>
                            </a:solidFill>
                          </a:ln>
                          <a:solidFill>
                            <a:schemeClr val="bg1"/>
                          </a:solidFill>
                          <a:effectLst/>
                          <a:latin typeface="FC BARCELONA" panose="00000500000000000000" pitchFamily="50" charset="0"/>
                        </a:rPr>
                        <a:t> </a:t>
                      </a:r>
                    </a:p>
                  </a:txBody>
                  <a:tcPr marL="0" marR="0" marT="0" marB="0" anchor="ctr">
                    <a:lnL w="6350" cap="flat" cmpd="sng" algn="ctr">
                      <a:solidFill>
                        <a:schemeClr val="bg1">
                          <a:lumMod val="95000"/>
                        </a:schemeClr>
                      </a:solidFill>
                      <a:prstDash val="dot"/>
                      <a:round/>
                      <a:headEnd type="none" w="med" len="med"/>
                      <a:tailEnd type="none" w="med" len="med"/>
                    </a:lnL>
                    <a:lnR w="6350" cap="flat" cmpd="sng" algn="ctr">
                      <a:solidFill>
                        <a:schemeClr val="bg1">
                          <a:lumMod val="95000"/>
                        </a:schemeClr>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75706467"/>
                  </a:ext>
                </a:extLst>
              </a:tr>
            </a:tbl>
          </a:graphicData>
        </a:graphic>
      </p:graphicFrame>
      <p:grpSp>
        <p:nvGrpSpPr>
          <p:cNvPr id="53" name="Grupo 52">
            <a:extLst>
              <a:ext uri="{FF2B5EF4-FFF2-40B4-BE49-F238E27FC236}">
                <a16:creationId xmlns:a16="http://schemas.microsoft.com/office/drawing/2014/main" id="{102E41E0-71C9-49B8-BD9B-E7FAB14B4971}"/>
              </a:ext>
            </a:extLst>
          </p:cNvPr>
          <p:cNvGrpSpPr/>
          <p:nvPr/>
        </p:nvGrpSpPr>
        <p:grpSpPr>
          <a:xfrm>
            <a:off x="3254213" y="1271385"/>
            <a:ext cx="894976" cy="372038"/>
            <a:chOff x="4656549" y="1038056"/>
            <a:chExt cx="857627" cy="418209"/>
          </a:xfrm>
        </p:grpSpPr>
        <p:sp>
          <p:nvSpPr>
            <p:cNvPr id="54" name="Google Shape;313;p27">
              <a:extLst>
                <a:ext uri="{FF2B5EF4-FFF2-40B4-BE49-F238E27FC236}">
                  <a16:creationId xmlns:a16="http://schemas.microsoft.com/office/drawing/2014/main" id="{57BD41C6-78E3-4418-983A-9D84B5613A8C}"/>
                </a:ext>
              </a:extLst>
            </p:cNvPr>
            <p:cNvSpPr txBox="1"/>
            <p:nvPr/>
          </p:nvSpPr>
          <p:spPr>
            <a:xfrm>
              <a:off x="4663272" y="1038056"/>
              <a:ext cx="850904" cy="75512"/>
            </a:xfrm>
            <a:prstGeom prst="rect">
              <a:avLst/>
            </a:prstGeom>
            <a:solidFill>
              <a:srgbClr val="92D05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55" name="Google Shape;314;p27">
              <a:extLst>
                <a:ext uri="{FF2B5EF4-FFF2-40B4-BE49-F238E27FC236}">
                  <a16:creationId xmlns:a16="http://schemas.microsoft.com/office/drawing/2014/main" id="{3DEF8B6A-65EA-4813-82CD-0FB047555D48}"/>
                </a:ext>
              </a:extLst>
            </p:cNvPr>
            <p:cNvSpPr txBox="1"/>
            <p:nvPr/>
          </p:nvSpPr>
          <p:spPr>
            <a:xfrm>
              <a:off x="4656549" y="1209411"/>
              <a:ext cx="347921" cy="75512"/>
            </a:xfrm>
            <a:prstGeom prst="rect">
              <a:avLst/>
            </a:prstGeom>
            <a:solidFill>
              <a:srgbClr val="92D05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56" name="Google Shape;315;p27">
              <a:extLst>
                <a:ext uri="{FF2B5EF4-FFF2-40B4-BE49-F238E27FC236}">
                  <a16:creationId xmlns:a16="http://schemas.microsoft.com/office/drawing/2014/main" id="{F8D53407-49FE-499B-9ACD-5A49DB6943AE}"/>
                </a:ext>
              </a:extLst>
            </p:cNvPr>
            <p:cNvSpPr txBox="1"/>
            <p:nvPr/>
          </p:nvSpPr>
          <p:spPr>
            <a:xfrm>
              <a:off x="4656550" y="1380753"/>
              <a:ext cx="302902" cy="75512"/>
            </a:xfrm>
            <a:prstGeom prst="rect">
              <a:avLst/>
            </a:prstGeom>
            <a:solidFill>
              <a:srgbClr val="92D05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grpSp>
      <p:grpSp>
        <p:nvGrpSpPr>
          <p:cNvPr id="57" name="Grupo 56">
            <a:extLst>
              <a:ext uri="{FF2B5EF4-FFF2-40B4-BE49-F238E27FC236}">
                <a16:creationId xmlns:a16="http://schemas.microsoft.com/office/drawing/2014/main" id="{2A0A4C9B-FD7B-4E8C-BE22-0CB172332A01}"/>
              </a:ext>
            </a:extLst>
          </p:cNvPr>
          <p:cNvGrpSpPr/>
          <p:nvPr/>
        </p:nvGrpSpPr>
        <p:grpSpPr>
          <a:xfrm>
            <a:off x="3268289" y="1828012"/>
            <a:ext cx="3853873" cy="1235989"/>
            <a:chOff x="3825447" y="1591957"/>
            <a:chExt cx="3602042" cy="1393911"/>
          </a:xfrm>
        </p:grpSpPr>
        <p:sp>
          <p:nvSpPr>
            <p:cNvPr id="58" name="Google Shape;316;p27">
              <a:extLst>
                <a:ext uri="{FF2B5EF4-FFF2-40B4-BE49-F238E27FC236}">
                  <a16:creationId xmlns:a16="http://schemas.microsoft.com/office/drawing/2014/main" id="{A1B312D9-2B90-4AE7-8016-F4E3D0CA7579}"/>
                </a:ext>
              </a:extLst>
            </p:cNvPr>
            <p:cNvSpPr txBox="1"/>
            <p:nvPr/>
          </p:nvSpPr>
          <p:spPr>
            <a:xfrm>
              <a:off x="3825447" y="1591957"/>
              <a:ext cx="3602042" cy="72000"/>
            </a:xfrm>
            <a:prstGeom prst="rect">
              <a:avLst/>
            </a:prstGeom>
            <a:solidFill>
              <a:srgbClr val="B1132E"/>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59" name="Google Shape;317;p27">
              <a:extLst>
                <a:ext uri="{FF2B5EF4-FFF2-40B4-BE49-F238E27FC236}">
                  <a16:creationId xmlns:a16="http://schemas.microsoft.com/office/drawing/2014/main" id="{58B052C9-4097-4317-8A33-4A1E213581A1}"/>
                </a:ext>
              </a:extLst>
            </p:cNvPr>
            <p:cNvSpPr txBox="1"/>
            <p:nvPr/>
          </p:nvSpPr>
          <p:spPr>
            <a:xfrm>
              <a:off x="3825447" y="1754023"/>
              <a:ext cx="2276816" cy="72000"/>
            </a:xfrm>
            <a:prstGeom prst="rect">
              <a:avLst/>
            </a:prstGeom>
            <a:solidFill>
              <a:srgbClr val="B1132E"/>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60" name="Google Shape;318;p27">
              <a:extLst>
                <a:ext uri="{FF2B5EF4-FFF2-40B4-BE49-F238E27FC236}">
                  <a16:creationId xmlns:a16="http://schemas.microsoft.com/office/drawing/2014/main" id="{765A0656-97F7-467A-A6AB-22C67A2BC5CC}"/>
                </a:ext>
              </a:extLst>
            </p:cNvPr>
            <p:cNvSpPr txBox="1"/>
            <p:nvPr/>
          </p:nvSpPr>
          <p:spPr>
            <a:xfrm>
              <a:off x="3825447" y="1932168"/>
              <a:ext cx="674688" cy="72000"/>
            </a:xfrm>
            <a:prstGeom prst="rect">
              <a:avLst/>
            </a:prstGeom>
            <a:solidFill>
              <a:srgbClr val="B1132E"/>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61" name="Google Shape;319;p27">
              <a:extLst>
                <a:ext uri="{FF2B5EF4-FFF2-40B4-BE49-F238E27FC236}">
                  <a16:creationId xmlns:a16="http://schemas.microsoft.com/office/drawing/2014/main" id="{1A98DB0C-56B0-44E0-94EC-4396C19E247E}"/>
                </a:ext>
              </a:extLst>
            </p:cNvPr>
            <p:cNvSpPr txBox="1"/>
            <p:nvPr/>
          </p:nvSpPr>
          <p:spPr>
            <a:xfrm>
              <a:off x="3825447" y="2103510"/>
              <a:ext cx="566275" cy="72000"/>
            </a:xfrm>
            <a:prstGeom prst="rect">
              <a:avLst/>
            </a:prstGeom>
            <a:solidFill>
              <a:srgbClr val="B1132E"/>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62" name="Google Shape;320;p27">
              <a:extLst>
                <a:ext uri="{FF2B5EF4-FFF2-40B4-BE49-F238E27FC236}">
                  <a16:creationId xmlns:a16="http://schemas.microsoft.com/office/drawing/2014/main" id="{76DCB3CA-F51B-41B6-B37B-BDD77DD39A37}"/>
                </a:ext>
              </a:extLst>
            </p:cNvPr>
            <p:cNvSpPr txBox="1"/>
            <p:nvPr/>
          </p:nvSpPr>
          <p:spPr>
            <a:xfrm>
              <a:off x="3825448" y="2409090"/>
              <a:ext cx="205058" cy="72000"/>
            </a:xfrm>
            <a:prstGeom prst="rect">
              <a:avLst/>
            </a:prstGeom>
            <a:solidFill>
              <a:srgbClr val="B1132E"/>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63" name="Google Shape;321;p27">
              <a:extLst>
                <a:ext uri="{FF2B5EF4-FFF2-40B4-BE49-F238E27FC236}">
                  <a16:creationId xmlns:a16="http://schemas.microsoft.com/office/drawing/2014/main" id="{5BD8574A-5BCF-400F-B4B7-B7477EDFDFB4}"/>
                </a:ext>
              </a:extLst>
            </p:cNvPr>
            <p:cNvSpPr txBox="1"/>
            <p:nvPr/>
          </p:nvSpPr>
          <p:spPr>
            <a:xfrm>
              <a:off x="3825447" y="2256300"/>
              <a:ext cx="361583" cy="72000"/>
            </a:xfrm>
            <a:prstGeom prst="rect">
              <a:avLst/>
            </a:prstGeom>
            <a:solidFill>
              <a:srgbClr val="B1132E"/>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64" name="Google Shape;322;p27">
              <a:extLst>
                <a:ext uri="{FF2B5EF4-FFF2-40B4-BE49-F238E27FC236}">
                  <a16:creationId xmlns:a16="http://schemas.microsoft.com/office/drawing/2014/main" id="{698B4FE1-49FE-46B1-9263-F24F51861DB2}"/>
                </a:ext>
              </a:extLst>
            </p:cNvPr>
            <p:cNvSpPr txBox="1"/>
            <p:nvPr/>
          </p:nvSpPr>
          <p:spPr>
            <a:xfrm>
              <a:off x="3825448" y="2571155"/>
              <a:ext cx="165141" cy="72000"/>
            </a:xfrm>
            <a:prstGeom prst="rect">
              <a:avLst/>
            </a:prstGeom>
            <a:solidFill>
              <a:srgbClr val="B1132E"/>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65" name="Google Shape;323;p27">
              <a:extLst>
                <a:ext uri="{FF2B5EF4-FFF2-40B4-BE49-F238E27FC236}">
                  <a16:creationId xmlns:a16="http://schemas.microsoft.com/office/drawing/2014/main" id="{4137FDBB-38A5-4D10-9107-211EEFA11E20}"/>
                </a:ext>
              </a:extLst>
            </p:cNvPr>
            <p:cNvSpPr txBox="1"/>
            <p:nvPr/>
          </p:nvSpPr>
          <p:spPr>
            <a:xfrm>
              <a:off x="3825448" y="2751796"/>
              <a:ext cx="114978" cy="72000"/>
            </a:xfrm>
            <a:prstGeom prst="rect">
              <a:avLst/>
            </a:prstGeom>
            <a:solidFill>
              <a:srgbClr val="B1132E"/>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66" name="Google Shape;324;p27">
              <a:extLst>
                <a:ext uri="{FF2B5EF4-FFF2-40B4-BE49-F238E27FC236}">
                  <a16:creationId xmlns:a16="http://schemas.microsoft.com/office/drawing/2014/main" id="{24CE08B3-70B3-4B4A-9D65-F80CD8EFB0AE}"/>
                </a:ext>
              </a:extLst>
            </p:cNvPr>
            <p:cNvSpPr txBox="1"/>
            <p:nvPr/>
          </p:nvSpPr>
          <p:spPr>
            <a:xfrm>
              <a:off x="3825448" y="2913868"/>
              <a:ext cx="114978" cy="72000"/>
            </a:xfrm>
            <a:prstGeom prst="rect">
              <a:avLst/>
            </a:prstGeom>
            <a:solidFill>
              <a:srgbClr val="B1132E"/>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grpSp>
      <p:grpSp>
        <p:nvGrpSpPr>
          <p:cNvPr id="67" name="Grupo 66">
            <a:extLst>
              <a:ext uri="{FF2B5EF4-FFF2-40B4-BE49-F238E27FC236}">
                <a16:creationId xmlns:a16="http://schemas.microsoft.com/office/drawing/2014/main" id="{A97BC65E-59E0-469B-AAA9-799714290857}"/>
              </a:ext>
            </a:extLst>
          </p:cNvPr>
          <p:cNvGrpSpPr/>
          <p:nvPr/>
        </p:nvGrpSpPr>
        <p:grpSpPr>
          <a:xfrm>
            <a:off x="3261763" y="3295655"/>
            <a:ext cx="2922553" cy="1200657"/>
            <a:chOff x="3825448" y="3121421"/>
            <a:chExt cx="2671431" cy="1373830"/>
          </a:xfrm>
        </p:grpSpPr>
        <p:sp>
          <p:nvSpPr>
            <p:cNvPr id="68" name="Google Shape;264;p27">
              <a:extLst>
                <a:ext uri="{FF2B5EF4-FFF2-40B4-BE49-F238E27FC236}">
                  <a16:creationId xmlns:a16="http://schemas.microsoft.com/office/drawing/2014/main" id="{B370163D-C591-4E6C-A001-D889CF1ED817}"/>
                </a:ext>
              </a:extLst>
            </p:cNvPr>
            <p:cNvSpPr txBox="1"/>
            <p:nvPr/>
          </p:nvSpPr>
          <p:spPr>
            <a:xfrm>
              <a:off x="3825448" y="4087318"/>
              <a:ext cx="585725" cy="72000"/>
            </a:xfrm>
            <a:prstGeom prst="rect">
              <a:avLst/>
            </a:prstGeom>
            <a:solidFill>
              <a:srgbClr val="EDBB0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69" name="Google Shape;325;p27">
              <a:extLst>
                <a:ext uri="{FF2B5EF4-FFF2-40B4-BE49-F238E27FC236}">
                  <a16:creationId xmlns:a16="http://schemas.microsoft.com/office/drawing/2014/main" id="{9D68F0A2-492B-49C9-B0E0-C30C7FF8719A}"/>
                </a:ext>
              </a:extLst>
            </p:cNvPr>
            <p:cNvSpPr txBox="1"/>
            <p:nvPr/>
          </p:nvSpPr>
          <p:spPr>
            <a:xfrm>
              <a:off x="3828078" y="3121421"/>
              <a:ext cx="2668801" cy="72000"/>
            </a:xfrm>
            <a:prstGeom prst="rect">
              <a:avLst/>
            </a:prstGeom>
            <a:solidFill>
              <a:srgbClr val="EDBB0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70" name="Google Shape;326;p27">
              <a:extLst>
                <a:ext uri="{FF2B5EF4-FFF2-40B4-BE49-F238E27FC236}">
                  <a16:creationId xmlns:a16="http://schemas.microsoft.com/office/drawing/2014/main" id="{46470829-CB05-481D-8075-D068094EEA58}"/>
                </a:ext>
              </a:extLst>
            </p:cNvPr>
            <p:cNvSpPr txBox="1"/>
            <p:nvPr/>
          </p:nvSpPr>
          <p:spPr>
            <a:xfrm>
              <a:off x="3825448" y="3283487"/>
              <a:ext cx="2202155" cy="72000"/>
            </a:xfrm>
            <a:prstGeom prst="rect">
              <a:avLst/>
            </a:prstGeom>
            <a:solidFill>
              <a:srgbClr val="EDBB0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71" name="Google Shape;327;p27">
              <a:extLst>
                <a:ext uri="{FF2B5EF4-FFF2-40B4-BE49-F238E27FC236}">
                  <a16:creationId xmlns:a16="http://schemas.microsoft.com/office/drawing/2014/main" id="{FA87202C-D3C3-4C8F-B22A-383842238422}"/>
                </a:ext>
              </a:extLst>
            </p:cNvPr>
            <p:cNvSpPr txBox="1"/>
            <p:nvPr/>
          </p:nvSpPr>
          <p:spPr>
            <a:xfrm>
              <a:off x="3832170" y="3447475"/>
              <a:ext cx="1218660" cy="72000"/>
            </a:xfrm>
            <a:prstGeom prst="rect">
              <a:avLst/>
            </a:prstGeom>
            <a:solidFill>
              <a:srgbClr val="EDBB0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72" name="Google Shape;328;p27">
              <a:extLst>
                <a:ext uri="{FF2B5EF4-FFF2-40B4-BE49-F238E27FC236}">
                  <a16:creationId xmlns:a16="http://schemas.microsoft.com/office/drawing/2014/main" id="{D1633B89-148E-43D3-8FC3-7AC4FAF4DD89}"/>
                </a:ext>
              </a:extLst>
            </p:cNvPr>
            <p:cNvSpPr txBox="1"/>
            <p:nvPr/>
          </p:nvSpPr>
          <p:spPr>
            <a:xfrm>
              <a:off x="3832169" y="3601199"/>
              <a:ext cx="1132473" cy="72000"/>
            </a:xfrm>
            <a:prstGeom prst="rect">
              <a:avLst/>
            </a:prstGeom>
            <a:solidFill>
              <a:srgbClr val="EDBB0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73" name="Google Shape;329;p27">
              <a:extLst>
                <a:ext uri="{FF2B5EF4-FFF2-40B4-BE49-F238E27FC236}">
                  <a16:creationId xmlns:a16="http://schemas.microsoft.com/office/drawing/2014/main" id="{544D108E-6525-4EE2-859E-1EBA5E1B767B}"/>
                </a:ext>
              </a:extLst>
            </p:cNvPr>
            <p:cNvSpPr txBox="1"/>
            <p:nvPr/>
          </p:nvSpPr>
          <p:spPr>
            <a:xfrm>
              <a:off x="3827112" y="3755432"/>
              <a:ext cx="895085" cy="72000"/>
            </a:xfrm>
            <a:prstGeom prst="rect">
              <a:avLst/>
            </a:prstGeom>
            <a:solidFill>
              <a:srgbClr val="EDBB0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74" name="Google Shape;330;p27">
              <a:extLst>
                <a:ext uri="{FF2B5EF4-FFF2-40B4-BE49-F238E27FC236}">
                  <a16:creationId xmlns:a16="http://schemas.microsoft.com/office/drawing/2014/main" id="{C8E3A81F-8480-4581-8313-3A4DFFB885F9}"/>
                </a:ext>
              </a:extLst>
            </p:cNvPr>
            <p:cNvSpPr txBox="1"/>
            <p:nvPr/>
          </p:nvSpPr>
          <p:spPr>
            <a:xfrm>
              <a:off x="3825448" y="3917966"/>
              <a:ext cx="764781" cy="72000"/>
            </a:xfrm>
            <a:prstGeom prst="rect">
              <a:avLst/>
            </a:prstGeom>
            <a:solidFill>
              <a:srgbClr val="EDBB0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75" name="Google Shape;331;p27">
              <a:extLst>
                <a:ext uri="{FF2B5EF4-FFF2-40B4-BE49-F238E27FC236}">
                  <a16:creationId xmlns:a16="http://schemas.microsoft.com/office/drawing/2014/main" id="{BA243AF6-5E19-4013-A383-BCBB63D49BE1}"/>
                </a:ext>
              </a:extLst>
            </p:cNvPr>
            <p:cNvSpPr txBox="1"/>
            <p:nvPr/>
          </p:nvSpPr>
          <p:spPr>
            <a:xfrm>
              <a:off x="3825449" y="4257364"/>
              <a:ext cx="447677" cy="72000"/>
            </a:xfrm>
            <a:prstGeom prst="rect">
              <a:avLst/>
            </a:prstGeom>
            <a:solidFill>
              <a:srgbClr val="EDBB0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sp>
          <p:nvSpPr>
            <p:cNvPr id="76" name="Google Shape;332;p27">
              <a:extLst>
                <a:ext uri="{FF2B5EF4-FFF2-40B4-BE49-F238E27FC236}">
                  <a16:creationId xmlns:a16="http://schemas.microsoft.com/office/drawing/2014/main" id="{CE896E0B-BE91-4984-B1E0-17B7084EF05C}"/>
                </a:ext>
              </a:extLst>
            </p:cNvPr>
            <p:cNvSpPr txBox="1"/>
            <p:nvPr/>
          </p:nvSpPr>
          <p:spPr>
            <a:xfrm>
              <a:off x="3828078" y="4423251"/>
              <a:ext cx="333870" cy="72000"/>
            </a:xfrm>
            <a:prstGeom prst="rect">
              <a:avLst/>
            </a:prstGeom>
            <a:solidFill>
              <a:srgbClr val="EDBB00"/>
            </a:solidFill>
            <a:ln>
              <a:noFill/>
            </a:ln>
          </p:spPr>
          <p:txBody>
            <a:bodyPr spcFirstLastPara="1" wrap="square" lIns="68569" tIns="68569" rIns="68569" bIns="68569" anchor="ctr" anchorCtr="0">
              <a:noAutofit/>
            </a:bodyPr>
            <a:lstStyle/>
            <a:p>
              <a:pPr algn="r">
                <a:buClr>
                  <a:srgbClr val="000000"/>
                </a:buClr>
              </a:pPr>
              <a:endParaRPr sz="375" kern="0">
                <a:solidFill>
                  <a:srgbClr val="000000"/>
                </a:solidFill>
                <a:latin typeface="FC BARCELONA" panose="00000500000000000000" pitchFamily="50" charset="0"/>
                <a:cs typeface="Arial"/>
                <a:sym typeface="Arial"/>
              </a:endParaRPr>
            </a:p>
          </p:txBody>
        </p:sp>
      </p:grpSp>
      <p:sp>
        <p:nvSpPr>
          <p:cNvPr id="78" name="Google Shape;348;p27">
            <a:extLst>
              <a:ext uri="{FF2B5EF4-FFF2-40B4-BE49-F238E27FC236}">
                <a16:creationId xmlns:a16="http://schemas.microsoft.com/office/drawing/2014/main" id="{A92A73DF-574C-43A1-9547-B0B48A6C27AF}"/>
              </a:ext>
            </a:extLst>
          </p:cNvPr>
          <p:cNvSpPr txBox="1"/>
          <p:nvPr/>
        </p:nvSpPr>
        <p:spPr>
          <a:xfrm>
            <a:off x="7172376" y="1419706"/>
            <a:ext cx="1117487" cy="419346"/>
          </a:xfrm>
          <a:prstGeom prst="rect">
            <a:avLst/>
          </a:prstGeom>
          <a:noFill/>
          <a:ln>
            <a:noFill/>
          </a:ln>
        </p:spPr>
        <p:txBody>
          <a:bodyPr spcFirstLastPara="1" wrap="square" lIns="0" tIns="0" rIns="0" bIns="0" anchor="ctr" anchorCtr="0">
            <a:spAutoFit/>
          </a:bodyPr>
          <a:lstStyle/>
          <a:p>
            <a:pPr>
              <a:lnSpc>
                <a:spcPct val="115000"/>
              </a:lnSpc>
              <a:spcAft>
                <a:spcPts val="1200"/>
              </a:spcAft>
              <a:buClr>
                <a:srgbClr val="000000"/>
              </a:buClr>
            </a:pPr>
            <a:r>
              <a:rPr lang="en" sz="1500" b="1" kern="0" dirty="0">
                <a:solidFill>
                  <a:srgbClr val="92D050"/>
                </a:solidFill>
                <a:latin typeface="FC BARCELONA" panose="00000500000000000000" pitchFamily="50" charset="0"/>
                <a:ea typeface="Merriweather"/>
                <a:cs typeface="Merriweather"/>
                <a:sym typeface="Merriweather"/>
              </a:rPr>
              <a:t>200 - 250 M€</a:t>
            </a:r>
            <a:endParaRPr sz="1500" b="1" kern="0" dirty="0">
              <a:solidFill>
                <a:srgbClr val="92D050"/>
              </a:solidFill>
              <a:latin typeface="FC BARCELONA" panose="00000500000000000000" pitchFamily="50" charset="0"/>
              <a:ea typeface="Merriweather"/>
              <a:cs typeface="Merriweather"/>
              <a:sym typeface="Merriweather"/>
            </a:endParaRPr>
          </a:p>
        </p:txBody>
      </p:sp>
      <p:sp>
        <p:nvSpPr>
          <p:cNvPr id="79" name="Google Shape;349;p27">
            <a:extLst>
              <a:ext uri="{FF2B5EF4-FFF2-40B4-BE49-F238E27FC236}">
                <a16:creationId xmlns:a16="http://schemas.microsoft.com/office/drawing/2014/main" id="{7C449CE5-2E6C-4EC6-84F6-95858BFEBD9B}"/>
              </a:ext>
            </a:extLst>
          </p:cNvPr>
          <p:cNvSpPr txBox="1"/>
          <p:nvPr/>
        </p:nvSpPr>
        <p:spPr>
          <a:xfrm>
            <a:off x="7172376" y="2494924"/>
            <a:ext cx="1109685" cy="419346"/>
          </a:xfrm>
          <a:prstGeom prst="rect">
            <a:avLst/>
          </a:prstGeom>
          <a:noFill/>
          <a:ln>
            <a:noFill/>
          </a:ln>
        </p:spPr>
        <p:txBody>
          <a:bodyPr spcFirstLastPara="1" wrap="square" lIns="0" tIns="0" rIns="0" bIns="0" anchor="ctr" anchorCtr="0">
            <a:spAutoFit/>
          </a:bodyPr>
          <a:lstStyle/>
          <a:p>
            <a:pPr>
              <a:lnSpc>
                <a:spcPct val="115000"/>
              </a:lnSpc>
              <a:spcAft>
                <a:spcPts val="1200"/>
              </a:spcAft>
              <a:buClr>
                <a:srgbClr val="000000"/>
              </a:buClr>
            </a:pPr>
            <a:r>
              <a:rPr lang="en" sz="1500" b="1" kern="0" dirty="0">
                <a:solidFill>
                  <a:srgbClr val="B1132E"/>
                </a:solidFill>
                <a:latin typeface="FC BARCELONA" panose="00000500000000000000" pitchFamily="50" charset="0"/>
                <a:ea typeface="Merriweather"/>
                <a:cs typeface="Merriweather"/>
                <a:sym typeface="Merriweather"/>
              </a:rPr>
              <a:t>240 - 260M€</a:t>
            </a:r>
            <a:endParaRPr sz="1500" b="1" kern="0" dirty="0">
              <a:solidFill>
                <a:srgbClr val="B1132E"/>
              </a:solidFill>
              <a:latin typeface="FC BARCELONA" panose="00000500000000000000" pitchFamily="50" charset="0"/>
              <a:ea typeface="Merriweather"/>
              <a:cs typeface="Merriweather"/>
              <a:sym typeface="Merriweather"/>
            </a:endParaRPr>
          </a:p>
        </p:txBody>
      </p:sp>
      <p:sp>
        <p:nvSpPr>
          <p:cNvPr id="80" name="Google Shape;350;p27">
            <a:extLst>
              <a:ext uri="{FF2B5EF4-FFF2-40B4-BE49-F238E27FC236}">
                <a16:creationId xmlns:a16="http://schemas.microsoft.com/office/drawing/2014/main" id="{3EEEAA47-A8F5-4A79-96AD-B858FCDBA11A}"/>
              </a:ext>
            </a:extLst>
          </p:cNvPr>
          <p:cNvSpPr txBox="1"/>
          <p:nvPr/>
        </p:nvSpPr>
        <p:spPr>
          <a:xfrm>
            <a:off x="7172376" y="3734916"/>
            <a:ext cx="1599991" cy="507831"/>
          </a:xfrm>
          <a:prstGeom prst="rect">
            <a:avLst/>
          </a:prstGeom>
          <a:noFill/>
          <a:ln>
            <a:noFill/>
          </a:ln>
        </p:spPr>
        <p:txBody>
          <a:bodyPr spcFirstLastPara="1" wrap="square" lIns="0" tIns="0" rIns="0" bIns="0" anchor="t" anchorCtr="0">
            <a:spAutoFit/>
          </a:bodyPr>
          <a:lstStyle/>
          <a:p>
            <a:pPr>
              <a:lnSpc>
                <a:spcPct val="115000"/>
              </a:lnSpc>
              <a:spcAft>
                <a:spcPts val="1200"/>
              </a:spcAft>
              <a:buClr>
                <a:srgbClr val="000000"/>
              </a:buClr>
            </a:pPr>
            <a:r>
              <a:rPr lang="en" sz="2000" b="1" kern="0" dirty="0">
                <a:solidFill>
                  <a:srgbClr val="FDC52B"/>
                </a:solidFill>
                <a:latin typeface="FC BARCELONA" panose="00000500000000000000" pitchFamily="50" charset="0"/>
                <a:ea typeface="Merriweather"/>
                <a:cs typeface="Merriweather"/>
                <a:sym typeface="Merriweather"/>
              </a:rPr>
              <a:t>300 - 400 M€</a:t>
            </a:r>
            <a:endParaRPr sz="2000" b="1" kern="0" dirty="0">
              <a:solidFill>
                <a:srgbClr val="FDC52B"/>
              </a:solidFill>
              <a:latin typeface="FC BARCELONA" panose="00000500000000000000" pitchFamily="50" charset="0"/>
              <a:ea typeface="Merriweather"/>
              <a:cs typeface="Merriweather"/>
              <a:sym typeface="Merriweather"/>
            </a:endParaRPr>
          </a:p>
        </p:txBody>
      </p:sp>
      <p:cxnSp>
        <p:nvCxnSpPr>
          <p:cNvPr id="81" name="Conector recto 80">
            <a:extLst>
              <a:ext uri="{FF2B5EF4-FFF2-40B4-BE49-F238E27FC236}">
                <a16:creationId xmlns:a16="http://schemas.microsoft.com/office/drawing/2014/main" id="{17FC2535-C7B1-47A2-8C55-CE109049E284}"/>
              </a:ext>
            </a:extLst>
          </p:cNvPr>
          <p:cNvCxnSpPr>
            <a:cxnSpLocks/>
          </p:cNvCxnSpPr>
          <p:nvPr/>
        </p:nvCxnSpPr>
        <p:spPr>
          <a:xfrm>
            <a:off x="4191975" y="1271385"/>
            <a:ext cx="0" cy="3279473"/>
          </a:xfrm>
          <a:prstGeom prst="line">
            <a:avLst/>
          </a:prstGeom>
          <a:ln w="12700">
            <a:solidFill>
              <a:srgbClr val="FDC52C"/>
            </a:solidFill>
            <a:prstDash val="dash"/>
          </a:ln>
        </p:spPr>
        <p:style>
          <a:lnRef idx="3">
            <a:schemeClr val="accent1"/>
          </a:lnRef>
          <a:fillRef idx="0">
            <a:schemeClr val="accent1"/>
          </a:fillRef>
          <a:effectRef idx="2">
            <a:schemeClr val="accent1"/>
          </a:effectRef>
          <a:fontRef idx="minor">
            <a:schemeClr val="tx1"/>
          </a:fontRef>
        </p:style>
      </p:cxnSp>
      <p:cxnSp>
        <p:nvCxnSpPr>
          <p:cNvPr id="82" name="Conector recto 81">
            <a:extLst>
              <a:ext uri="{FF2B5EF4-FFF2-40B4-BE49-F238E27FC236}">
                <a16:creationId xmlns:a16="http://schemas.microsoft.com/office/drawing/2014/main" id="{1D3DE62C-1A3A-477E-AB56-402DB994EAC9}"/>
              </a:ext>
            </a:extLst>
          </p:cNvPr>
          <p:cNvCxnSpPr>
            <a:cxnSpLocks/>
          </p:cNvCxnSpPr>
          <p:nvPr/>
        </p:nvCxnSpPr>
        <p:spPr>
          <a:xfrm>
            <a:off x="3940758" y="1271385"/>
            <a:ext cx="0" cy="3279473"/>
          </a:xfrm>
          <a:prstGeom prst="line">
            <a:avLst/>
          </a:prstGeom>
          <a:ln w="12700">
            <a:solidFill>
              <a:srgbClr val="B1132E"/>
            </a:solidFill>
            <a:prstDash val="dash"/>
          </a:ln>
        </p:spPr>
        <p:style>
          <a:lnRef idx="3">
            <a:schemeClr val="accent1"/>
          </a:lnRef>
          <a:fillRef idx="0">
            <a:schemeClr val="accent1"/>
          </a:fillRef>
          <a:effectRef idx="2">
            <a:schemeClr val="accent1"/>
          </a:effectRef>
          <a:fontRef idx="minor">
            <a:schemeClr val="tx1"/>
          </a:fontRef>
        </p:style>
      </p:cxnSp>
      <p:cxnSp>
        <p:nvCxnSpPr>
          <p:cNvPr id="83" name="Conector recto 82">
            <a:extLst>
              <a:ext uri="{FF2B5EF4-FFF2-40B4-BE49-F238E27FC236}">
                <a16:creationId xmlns:a16="http://schemas.microsoft.com/office/drawing/2014/main" id="{1E1B2AA6-A22B-48AA-A6D8-9B14E5271737}"/>
              </a:ext>
            </a:extLst>
          </p:cNvPr>
          <p:cNvCxnSpPr>
            <a:cxnSpLocks/>
          </p:cNvCxnSpPr>
          <p:nvPr/>
        </p:nvCxnSpPr>
        <p:spPr>
          <a:xfrm>
            <a:off x="3884048" y="1271385"/>
            <a:ext cx="0" cy="3279473"/>
          </a:xfrm>
          <a:prstGeom prst="line">
            <a:avLst/>
          </a:prstGeom>
          <a:ln w="12700">
            <a:solidFill>
              <a:srgbClr val="92D050"/>
            </a:solidFill>
            <a:prstDash val="dash"/>
          </a:ln>
        </p:spPr>
        <p:style>
          <a:lnRef idx="3">
            <a:schemeClr val="accent1"/>
          </a:lnRef>
          <a:fillRef idx="0">
            <a:schemeClr val="accent1"/>
          </a:fillRef>
          <a:effectRef idx="2">
            <a:schemeClr val="accent1"/>
          </a:effectRef>
          <a:fontRef idx="minor">
            <a:schemeClr val="tx1"/>
          </a:fontRef>
        </p:style>
      </p:cxnSp>
      <p:sp>
        <p:nvSpPr>
          <p:cNvPr id="43" name="Google Shape;344;p27">
            <a:extLst>
              <a:ext uri="{FF2B5EF4-FFF2-40B4-BE49-F238E27FC236}">
                <a16:creationId xmlns:a16="http://schemas.microsoft.com/office/drawing/2014/main" id="{CB74D57D-7996-4C95-83B5-4BBE1D1C002E}"/>
              </a:ext>
            </a:extLst>
          </p:cNvPr>
          <p:cNvSpPr txBox="1"/>
          <p:nvPr/>
        </p:nvSpPr>
        <p:spPr>
          <a:xfrm>
            <a:off x="7172376" y="1080738"/>
            <a:ext cx="1002246" cy="273345"/>
          </a:xfrm>
          <a:prstGeom prst="rect">
            <a:avLst/>
          </a:prstGeom>
          <a:noFill/>
          <a:ln>
            <a:noFill/>
          </a:ln>
        </p:spPr>
        <p:txBody>
          <a:bodyPr spcFirstLastPara="1" wrap="square" lIns="0" tIns="0" rIns="0" bIns="0" anchor="t" anchorCtr="0">
            <a:spAutoFit/>
          </a:bodyPr>
          <a:lstStyle/>
          <a:p>
            <a:pPr>
              <a:lnSpc>
                <a:spcPct val="115000"/>
              </a:lnSpc>
              <a:spcAft>
                <a:spcPts val="1200"/>
              </a:spcAft>
              <a:buClr>
                <a:srgbClr val="000000"/>
              </a:buClr>
            </a:pPr>
            <a:r>
              <a:rPr lang="es-ES" sz="675" b="1" i="1" kern="0" dirty="0">
                <a:solidFill>
                  <a:schemeClr val="bg1"/>
                </a:solidFill>
                <a:latin typeface="FC BARCELONA" panose="00000500000000000000" pitchFamily="50" charset="0"/>
                <a:ea typeface="Merriweather"/>
                <a:cs typeface="Merriweather"/>
                <a:sym typeface="Merriweather"/>
              </a:rPr>
              <a:t>Media </a:t>
            </a:r>
            <a:r>
              <a:rPr lang="en" sz="675" b="1" i="1" kern="0" dirty="0">
                <a:solidFill>
                  <a:schemeClr val="bg1"/>
                </a:solidFill>
                <a:latin typeface="FC BARCELONA" panose="00000500000000000000" pitchFamily="50" charset="0"/>
                <a:ea typeface="Merriweather"/>
                <a:cs typeface="Merriweather"/>
                <a:sym typeface="Merriweather"/>
              </a:rPr>
              <a:t>de Coste</a:t>
            </a:r>
            <a:endParaRPr sz="675" b="1" i="1" kern="0" dirty="0">
              <a:solidFill>
                <a:schemeClr val="bg1"/>
              </a:solidFill>
              <a:latin typeface="FC BARCELONA" panose="00000500000000000000" pitchFamily="50" charset="0"/>
              <a:ea typeface="Merriweather"/>
              <a:cs typeface="Merriweather"/>
              <a:sym typeface="Merriweather"/>
            </a:endParaRPr>
          </a:p>
        </p:txBody>
      </p:sp>
      <p:sp>
        <p:nvSpPr>
          <p:cNvPr id="44" name="Google Shape;246;p27">
            <a:extLst>
              <a:ext uri="{FF2B5EF4-FFF2-40B4-BE49-F238E27FC236}">
                <a16:creationId xmlns:a16="http://schemas.microsoft.com/office/drawing/2014/main" id="{32173356-BBB0-0342-A188-D406B0B2460A}"/>
              </a:ext>
            </a:extLst>
          </p:cNvPr>
          <p:cNvSpPr txBox="1">
            <a:spLocks/>
          </p:cNvSpPr>
          <p:nvPr/>
        </p:nvSpPr>
        <p:spPr>
          <a:xfrm>
            <a:off x="96253" y="4674573"/>
            <a:ext cx="5763126" cy="387152"/>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1pPr>
            <a:lvl2pPr marR="0" lvl="1"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2pPr>
            <a:lvl3pPr marR="0" lvl="2"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3pPr>
            <a:lvl4pPr marR="0" lvl="3"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4pPr>
            <a:lvl5pPr marR="0" lvl="4"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5pPr>
            <a:lvl6pPr marR="0" lvl="5"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6pPr>
            <a:lvl7pPr marR="0" lvl="6"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7pPr>
            <a:lvl8pPr marR="0" lvl="7"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8pPr>
            <a:lvl9pPr marR="0" lvl="8"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9pPr>
          </a:lstStyle>
          <a:p>
            <a:pPr defTabSz="438150" latinLnBrk="1" hangingPunct="0">
              <a:buClrTx/>
              <a:buSzTx/>
              <a:defRPr/>
            </a:pPr>
            <a:endParaRPr lang="es-ES" sz="800" kern="0" dirty="0">
              <a:solidFill>
                <a:schemeClr val="bg1"/>
              </a:solidFill>
              <a:latin typeface="FC BARCELONA" panose="00000500000000000000" pitchFamily="50" charset="0"/>
              <a:ea typeface="+mn-ea"/>
              <a:cs typeface="+mn-cs"/>
              <a:sym typeface="Helvetica Light"/>
            </a:endParaRPr>
          </a:p>
          <a:p>
            <a:pPr defTabSz="438150" latinLnBrk="1" hangingPunct="0">
              <a:buClrTx/>
              <a:buSzTx/>
              <a:defRPr/>
            </a:pPr>
            <a:endParaRPr lang="es-ES" sz="800" kern="0" dirty="0">
              <a:solidFill>
                <a:schemeClr val="bg1"/>
              </a:solidFill>
              <a:latin typeface="FC BARCELONA" panose="00000500000000000000" pitchFamily="50" charset="0"/>
              <a:ea typeface="+mn-ea"/>
              <a:cs typeface="+mn-cs"/>
              <a:sym typeface="Helvetica Light"/>
            </a:endParaRPr>
          </a:p>
          <a:p>
            <a:pPr defTabSz="438150" latinLnBrk="1" hangingPunct="0">
              <a:buClrTx/>
              <a:buSzTx/>
              <a:defRPr/>
            </a:pPr>
            <a:r>
              <a:rPr lang="es-ES" sz="800" kern="0" dirty="0" err="1">
                <a:solidFill>
                  <a:schemeClr val="bg1"/>
                </a:solidFill>
                <a:latin typeface="FC BARCELONA" panose="00000500000000000000" pitchFamily="50" charset="0"/>
                <a:ea typeface="+mn-ea"/>
                <a:cs typeface="+mn-cs"/>
                <a:sym typeface="Helvetica Light"/>
              </a:rPr>
              <a:t>Fuent:e</a:t>
            </a:r>
            <a:r>
              <a:rPr lang="es-ES" sz="800" kern="0" dirty="0">
                <a:solidFill>
                  <a:schemeClr val="bg1"/>
                </a:solidFill>
                <a:latin typeface="FC BARCELONA" panose="00000500000000000000" pitchFamily="50" charset="0"/>
                <a:ea typeface="+mn-ea"/>
                <a:cs typeface="+mn-cs"/>
                <a:sym typeface="Helvetica Light"/>
              </a:rPr>
              <a:t> G2 / </a:t>
            </a:r>
            <a:r>
              <a:rPr lang="es-ES" sz="800" kern="0" dirty="0" err="1">
                <a:solidFill>
                  <a:schemeClr val="bg1"/>
                </a:solidFill>
                <a:latin typeface="FC BARCELONA" panose="00000500000000000000" pitchFamily="50" charset="0"/>
                <a:ea typeface="+mn-ea"/>
                <a:cs typeface="+mn-cs"/>
                <a:sym typeface="Helvetica Light"/>
              </a:rPr>
              <a:t>Elevate</a:t>
            </a:r>
            <a:r>
              <a:rPr lang="es-ES" sz="800" kern="0" dirty="0">
                <a:solidFill>
                  <a:schemeClr val="bg1"/>
                </a:solidFill>
                <a:latin typeface="FC BARCELONA" panose="00000500000000000000" pitchFamily="50" charset="0"/>
                <a:ea typeface="+mn-ea"/>
                <a:cs typeface="+mn-cs"/>
                <a:sym typeface="Helvetica Light"/>
              </a:rPr>
              <a:t> /</a:t>
            </a:r>
            <a:r>
              <a:rPr lang="es-ES" sz="800" kern="0" dirty="0" err="1">
                <a:solidFill>
                  <a:schemeClr val="bg1"/>
                </a:solidFill>
                <a:latin typeface="FC BARCELONA" panose="00000500000000000000" pitchFamily="50" charset="0"/>
                <a:ea typeface="+mn-ea"/>
                <a:cs typeface="+mn-cs"/>
                <a:sym typeface="Helvetica Light"/>
              </a:rPr>
              <a:t>Next</a:t>
            </a:r>
            <a:endParaRPr lang="es-ES" sz="800" kern="0" dirty="0">
              <a:solidFill>
                <a:schemeClr val="bg1"/>
              </a:solidFill>
              <a:latin typeface="FC BARCELONA" panose="00000500000000000000" pitchFamily="50" charset="0"/>
              <a:ea typeface="+mn-ea"/>
              <a:cs typeface="+mn-cs"/>
              <a:sym typeface="Helvetica Light"/>
            </a:endParaRPr>
          </a:p>
        </p:txBody>
      </p:sp>
      <p:sp>
        <p:nvSpPr>
          <p:cNvPr id="45" name="Flecha: a la derecha 1">
            <a:extLst>
              <a:ext uri="{FF2B5EF4-FFF2-40B4-BE49-F238E27FC236}">
                <a16:creationId xmlns:a16="http://schemas.microsoft.com/office/drawing/2014/main" id="{6580748B-C01D-CB45-B89A-3D07A6A3A449}"/>
              </a:ext>
            </a:extLst>
          </p:cNvPr>
          <p:cNvSpPr/>
          <p:nvPr/>
        </p:nvSpPr>
        <p:spPr>
          <a:xfrm>
            <a:off x="438898" y="3764790"/>
            <a:ext cx="270364" cy="228966"/>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dirty="0"/>
          </a:p>
        </p:txBody>
      </p:sp>
    </p:spTree>
    <p:extLst>
      <p:ext uri="{BB962C8B-B14F-4D97-AF65-F5344CB8AC3E}">
        <p14:creationId xmlns:p14="http://schemas.microsoft.com/office/powerpoint/2010/main" val="27608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3FAE1D91-D1D9-7E43-8DF7-E09ACB917110}"/>
              </a:ext>
            </a:extLst>
          </p:cNvPr>
          <p:cNvSpPr>
            <a:spLocks noGrp="1"/>
          </p:cNvSpPr>
          <p:nvPr>
            <p:ph type="title"/>
          </p:nvPr>
        </p:nvSpPr>
        <p:spPr>
          <a:xfrm>
            <a:off x="503250" y="1803110"/>
            <a:ext cx="8117048" cy="1193377"/>
          </a:xfrm>
        </p:spPr>
        <p:txBody>
          <a:bodyPr/>
          <a:lstStyle/>
          <a:p>
            <a:r>
              <a:rPr lang="es-ES" dirty="0"/>
              <a:t>¿CUÁNTO CUESTA REALMENTE?</a:t>
            </a:r>
            <a:br>
              <a:rPr lang="es-ES" dirty="0"/>
            </a:br>
            <a:r>
              <a:rPr lang="es-ES" dirty="0"/>
              <a:t>¿CÓMO LO FINANCIAMOS?</a:t>
            </a:r>
            <a:br>
              <a:rPr lang="es-ES" dirty="0"/>
            </a:br>
            <a:r>
              <a:rPr lang="es-ES" dirty="0"/>
              <a:t>¿cómo evitamos poner en riesgo nuestro patrimonio?</a:t>
            </a:r>
          </a:p>
        </p:txBody>
      </p:sp>
      <p:pic>
        <p:nvPicPr>
          <p:cNvPr id="6" name="Imagen 5" descr="Texto&#10;&#10;Descripción generada automáticamente con confianza baja">
            <a:extLst>
              <a:ext uri="{FF2B5EF4-FFF2-40B4-BE49-F238E27FC236}">
                <a16:creationId xmlns:a16="http://schemas.microsoft.com/office/drawing/2014/main" id="{F9A6AF96-15DC-5841-97B9-99E3A1EB3C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0212" y="803466"/>
            <a:ext cx="2043124" cy="604202"/>
          </a:xfrm>
          <a:prstGeom prst="rect">
            <a:avLst/>
          </a:prstGeom>
        </p:spPr>
      </p:pic>
      <p:sp>
        <p:nvSpPr>
          <p:cNvPr id="8" name="Rectángulo 7">
            <a:extLst>
              <a:ext uri="{FF2B5EF4-FFF2-40B4-BE49-F238E27FC236}">
                <a16:creationId xmlns:a16="http://schemas.microsoft.com/office/drawing/2014/main" id="{6D8BA568-E3D1-D54C-B5CF-44D0BBA7B7BD}"/>
              </a:ext>
            </a:extLst>
          </p:cNvPr>
          <p:cNvSpPr/>
          <p:nvPr/>
        </p:nvSpPr>
        <p:spPr>
          <a:xfrm>
            <a:off x="0" y="436171"/>
            <a:ext cx="167833" cy="1701479"/>
          </a:xfrm>
          <a:prstGeom prst="rect">
            <a:avLst/>
          </a:prstGeom>
          <a:solidFill>
            <a:srgbClr val="FDC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Rectángulo 8">
            <a:extLst>
              <a:ext uri="{FF2B5EF4-FFF2-40B4-BE49-F238E27FC236}">
                <a16:creationId xmlns:a16="http://schemas.microsoft.com/office/drawing/2014/main" id="{B9B3764E-00A7-CB4A-A0E8-34A3D03109DB}"/>
              </a:ext>
            </a:extLst>
          </p:cNvPr>
          <p:cNvSpPr/>
          <p:nvPr/>
        </p:nvSpPr>
        <p:spPr>
          <a:xfrm>
            <a:off x="8976062" y="2293251"/>
            <a:ext cx="167833" cy="1701479"/>
          </a:xfrm>
          <a:prstGeom prst="rect">
            <a:avLst/>
          </a:prstGeom>
          <a:solidFill>
            <a:srgbClr val="CF12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9983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0DF47E7-2DBC-7047-88C4-99E500EBE011}"/>
              </a:ext>
            </a:extLst>
          </p:cNvPr>
          <p:cNvSpPr>
            <a:spLocks noGrp="1"/>
          </p:cNvSpPr>
          <p:nvPr>
            <p:ph type="title"/>
          </p:nvPr>
        </p:nvSpPr>
        <p:spPr/>
        <p:txBody>
          <a:bodyPr/>
          <a:lstStyle/>
          <a:p>
            <a:r>
              <a:rPr lang="es-ES" dirty="0"/>
              <a:t>LA ESTIMACIÓN DE INVERSIÓN ES </a:t>
            </a:r>
            <a:br>
              <a:rPr lang="es-ES" dirty="0"/>
            </a:br>
            <a:r>
              <a:rPr lang="es-ES" dirty="0"/>
              <a:t>DE 1.500 MILLONES DE EUROS</a:t>
            </a:r>
            <a:endParaRPr lang="es-ES" b="0" dirty="0">
              <a:latin typeface="FC BARCELONA" pitchFamily="2" charset="77"/>
            </a:endParaRPr>
          </a:p>
        </p:txBody>
      </p:sp>
      <p:graphicFrame>
        <p:nvGraphicFramePr>
          <p:cNvPr id="7" name="Gráfico 6">
            <a:extLst>
              <a:ext uri="{FF2B5EF4-FFF2-40B4-BE49-F238E27FC236}">
                <a16:creationId xmlns:a16="http://schemas.microsoft.com/office/drawing/2014/main" id="{46958F32-DC5F-BE4C-BB52-EE9D19F30252}"/>
              </a:ext>
            </a:extLst>
          </p:cNvPr>
          <p:cNvGraphicFramePr/>
          <p:nvPr>
            <p:extLst>
              <p:ext uri="{D42A27DB-BD31-4B8C-83A1-F6EECF244321}">
                <p14:modId xmlns:p14="http://schemas.microsoft.com/office/powerpoint/2010/main" val="294598806"/>
              </p:ext>
            </p:extLst>
          </p:nvPr>
        </p:nvGraphicFramePr>
        <p:xfrm>
          <a:off x="84569" y="1207246"/>
          <a:ext cx="4771638" cy="33109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2 Tabla">
            <a:extLst>
              <a:ext uri="{FF2B5EF4-FFF2-40B4-BE49-F238E27FC236}">
                <a16:creationId xmlns:a16="http://schemas.microsoft.com/office/drawing/2014/main" id="{229AFCAE-20E0-A849-B76D-C3A91645283B}"/>
              </a:ext>
            </a:extLst>
          </p:cNvPr>
          <p:cNvGraphicFramePr>
            <a:graphicFrameLocks noGrp="1"/>
          </p:cNvGraphicFramePr>
          <p:nvPr>
            <p:extLst>
              <p:ext uri="{D42A27DB-BD31-4B8C-83A1-F6EECF244321}">
                <p14:modId xmlns:p14="http://schemas.microsoft.com/office/powerpoint/2010/main" val="1644921267"/>
              </p:ext>
            </p:extLst>
          </p:nvPr>
        </p:nvGraphicFramePr>
        <p:xfrm>
          <a:off x="4543538" y="1574872"/>
          <a:ext cx="3860799" cy="429827"/>
        </p:xfrm>
        <a:graphic>
          <a:graphicData uri="http://schemas.openxmlformats.org/drawingml/2006/table">
            <a:tbl>
              <a:tblPr/>
              <a:tblGrid>
                <a:gridCol w="3028392">
                  <a:extLst>
                    <a:ext uri="{9D8B030D-6E8A-4147-A177-3AD203B41FA5}">
                      <a16:colId xmlns:a16="http://schemas.microsoft.com/office/drawing/2014/main" val="20000"/>
                    </a:ext>
                  </a:extLst>
                </a:gridCol>
                <a:gridCol w="832407">
                  <a:extLst>
                    <a:ext uri="{9D8B030D-6E8A-4147-A177-3AD203B41FA5}">
                      <a16:colId xmlns:a16="http://schemas.microsoft.com/office/drawing/2014/main" val="20007"/>
                    </a:ext>
                  </a:extLst>
                </a:gridCol>
              </a:tblGrid>
              <a:tr h="42982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b="1" i="0" dirty="0">
                          <a:solidFill>
                            <a:schemeClr val="bg1"/>
                          </a:solidFill>
                          <a:latin typeface="FC BARCELONA Extrabold" pitchFamily="2" charset="77"/>
                          <a:cs typeface="Arial" panose="020B0604020202020204" pitchFamily="34" charset="0"/>
                        </a:rPr>
                        <a:t>FUTURO</a:t>
                      </a:r>
                      <a:r>
                        <a:rPr lang="es-ES" sz="900" b="1" i="0" baseline="0" dirty="0">
                          <a:solidFill>
                            <a:schemeClr val="bg1"/>
                          </a:solidFill>
                          <a:latin typeface="FC BARCELONA Extrabold" pitchFamily="2" charset="77"/>
                          <a:cs typeface="Arial" panose="020B0604020202020204" pitchFamily="34" charset="0"/>
                        </a:rPr>
                        <a:t> </a:t>
                      </a:r>
                      <a:r>
                        <a:rPr lang="es-ES" sz="900" b="1" i="0" dirty="0">
                          <a:solidFill>
                            <a:schemeClr val="bg1"/>
                          </a:solidFill>
                          <a:latin typeface="FC BARCELONA Extrabold" pitchFamily="2" charset="77"/>
                          <a:cs typeface="Arial" panose="020B0604020202020204" pitchFamily="34" charset="0"/>
                        </a:rPr>
                        <a:t>CAMP NOU</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1132E"/>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chemeClr val="bg1"/>
                          </a:solidFill>
                          <a:latin typeface="FC BARCELONA Extrabold" pitchFamily="2" charset="77"/>
                          <a:cs typeface="Arial" panose="020B0604020202020204" pitchFamily="34" charset="0"/>
                        </a:rPr>
                        <a:t>900 M€</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1132E"/>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67231323"/>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31E5DB7D-8796-4548-90C8-0C04FBE63D5D}"/>
              </a:ext>
            </a:extLst>
          </p:cNvPr>
          <p:cNvSpPr>
            <a:spLocks noGrp="1"/>
          </p:cNvSpPr>
          <p:nvPr>
            <p:ph type="title"/>
          </p:nvPr>
        </p:nvSpPr>
        <p:spPr/>
        <p:txBody>
          <a:bodyPr/>
          <a:lstStyle/>
          <a:p>
            <a:r>
              <a:rPr lang="es-ES" dirty="0"/>
              <a:t>LA ESTIMACIÓN DE INVERSIÓN ES </a:t>
            </a:r>
            <a:br>
              <a:rPr lang="es-ES" dirty="0"/>
            </a:br>
            <a:r>
              <a:rPr lang="es-ES" dirty="0"/>
              <a:t>DE 1.500 MILLONES DE EUROS</a:t>
            </a:r>
          </a:p>
        </p:txBody>
      </p:sp>
      <p:graphicFrame>
        <p:nvGraphicFramePr>
          <p:cNvPr id="9" name="Gráfico 8">
            <a:extLst>
              <a:ext uri="{FF2B5EF4-FFF2-40B4-BE49-F238E27FC236}">
                <a16:creationId xmlns:a16="http://schemas.microsoft.com/office/drawing/2014/main" id="{275EF874-7267-A240-8A26-048B7CA8B392}"/>
              </a:ext>
            </a:extLst>
          </p:cNvPr>
          <p:cNvGraphicFramePr/>
          <p:nvPr>
            <p:extLst>
              <p:ext uri="{D42A27DB-BD31-4B8C-83A1-F6EECF244321}">
                <p14:modId xmlns:p14="http://schemas.microsoft.com/office/powerpoint/2010/main" val="3864728568"/>
              </p:ext>
            </p:extLst>
          </p:nvPr>
        </p:nvGraphicFramePr>
        <p:xfrm>
          <a:off x="84569" y="1207246"/>
          <a:ext cx="4771638" cy="33109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2 Tabla">
            <a:extLst>
              <a:ext uri="{FF2B5EF4-FFF2-40B4-BE49-F238E27FC236}">
                <a16:creationId xmlns:a16="http://schemas.microsoft.com/office/drawing/2014/main" id="{27A07368-CE97-1941-8858-D86EA8E625DA}"/>
              </a:ext>
            </a:extLst>
          </p:cNvPr>
          <p:cNvGraphicFramePr>
            <a:graphicFrameLocks noGrp="1"/>
          </p:cNvGraphicFramePr>
          <p:nvPr>
            <p:extLst>
              <p:ext uri="{D42A27DB-BD31-4B8C-83A1-F6EECF244321}">
                <p14:modId xmlns:p14="http://schemas.microsoft.com/office/powerpoint/2010/main" val="1699848944"/>
              </p:ext>
            </p:extLst>
          </p:nvPr>
        </p:nvGraphicFramePr>
        <p:xfrm>
          <a:off x="4543538" y="1574872"/>
          <a:ext cx="3860799" cy="1169974"/>
        </p:xfrm>
        <a:graphic>
          <a:graphicData uri="http://schemas.openxmlformats.org/drawingml/2006/table">
            <a:tbl>
              <a:tblPr/>
              <a:tblGrid>
                <a:gridCol w="3028392">
                  <a:extLst>
                    <a:ext uri="{9D8B030D-6E8A-4147-A177-3AD203B41FA5}">
                      <a16:colId xmlns:a16="http://schemas.microsoft.com/office/drawing/2014/main" val="20000"/>
                    </a:ext>
                  </a:extLst>
                </a:gridCol>
                <a:gridCol w="832407">
                  <a:extLst>
                    <a:ext uri="{9D8B030D-6E8A-4147-A177-3AD203B41FA5}">
                      <a16:colId xmlns:a16="http://schemas.microsoft.com/office/drawing/2014/main" val="20007"/>
                    </a:ext>
                  </a:extLst>
                </a:gridCol>
              </a:tblGrid>
              <a:tr h="42982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b="1" i="0" dirty="0">
                          <a:solidFill>
                            <a:schemeClr val="bg1"/>
                          </a:solidFill>
                          <a:latin typeface="FC BARCELONA Extrabold" pitchFamily="2" charset="77"/>
                          <a:cs typeface="Arial" panose="020B0604020202020204" pitchFamily="34" charset="0"/>
                        </a:rPr>
                        <a:t>FUTURO CAMP NOU</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1132E"/>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chemeClr val="bg1"/>
                          </a:solidFill>
                          <a:latin typeface="FC BARCELONA Extrabold" pitchFamily="2" charset="77"/>
                          <a:cs typeface="Arial" panose="020B0604020202020204" pitchFamily="34" charset="0"/>
                        </a:rPr>
                        <a:t>900 M€</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1132E"/>
                    </a:solidFill>
                  </a:tcPr>
                </a:tc>
                <a:extLst>
                  <a:ext uri="{0D108BD9-81ED-4DB2-BD59-A6C34878D82A}">
                    <a16:rowId xmlns:a16="http://schemas.microsoft.com/office/drawing/2014/main" val="10001"/>
                  </a:ext>
                </a:extLst>
              </a:tr>
              <a:tr h="429827">
                <a:tc>
                  <a:txBody>
                    <a:bodyPr/>
                    <a:lstStyle/>
                    <a:p>
                      <a:pPr marL="0" marR="0" lvl="0" indent="0" algn="l" defTabSz="685766" rtl="0" eaLnBrk="1" fontAlgn="ctr" latinLnBrk="0" hangingPunct="1">
                        <a:lnSpc>
                          <a:spcPct val="100000"/>
                        </a:lnSpc>
                        <a:spcBef>
                          <a:spcPts val="0"/>
                        </a:spcBef>
                        <a:spcAft>
                          <a:spcPts val="0"/>
                        </a:spcAft>
                        <a:buClrTx/>
                        <a:buSzTx/>
                        <a:buFontTx/>
                        <a:buNone/>
                        <a:tabLst/>
                        <a:defRPr/>
                      </a:pPr>
                      <a:r>
                        <a:rPr lang="es-ES" sz="900" b="1" i="0" dirty="0">
                          <a:solidFill>
                            <a:srgbClr val="181733"/>
                          </a:solidFill>
                          <a:latin typeface="FC BARCELONA Extrabold" pitchFamily="2" charset="77"/>
                          <a:cs typeface="Arial" panose="020B0604020202020204" pitchFamily="34" charset="0"/>
                        </a:rPr>
                        <a:t>NUEVO PALAU BLAUGRANA (*)</a:t>
                      </a:r>
                      <a:endParaRPr lang="es-ES" sz="900" b="1" i="0" baseline="70000" dirty="0">
                        <a:solidFill>
                          <a:srgbClr val="181733"/>
                        </a:solidFill>
                        <a:latin typeface="FC BARCELONA Extrabold" pitchFamily="2" charset="77"/>
                        <a:cs typeface="Arial" panose="020B0604020202020204" pitchFamily="34" charset="0"/>
                      </a:endParaRP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DC52B"/>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rgbClr val="181733"/>
                          </a:solidFill>
                          <a:latin typeface="FC BARCELONA Extrabold" pitchFamily="2" charset="77"/>
                          <a:cs typeface="Arial" panose="020B0604020202020204" pitchFamily="34" charset="0"/>
                        </a:rPr>
                        <a:t>420 M€</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DC52B"/>
                    </a:solidFill>
                  </a:tcPr>
                </a:tc>
                <a:extLst>
                  <a:ext uri="{0D108BD9-81ED-4DB2-BD59-A6C34878D82A}">
                    <a16:rowId xmlns:a16="http://schemas.microsoft.com/office/drawing/2014/main" val="10002"/>
                  </a:ext>
                </a:extLst>
              </a:tr>
              <a:tr h="287147">
                <a:tc gridSpan="2">
                  <a:txBody>
                    <a:bodyPr/>
                    <a:lstStyle/>
                    <a:p>
                      <a:pPr marL="0" marR="0" lvl="0" indent="0" algn="l" defTabSz="685766" rtl="0" eaLnBrk="1" fontAlgn="ctr" latinLnBrk="0" hangingPunct="1">
                        <a:lnSpc>
                          <a:spcPct val="100000"/>
                        </a:lnSpc>
                        <a:spcBef>
                          <a:spcPts val="0"/>
                        </a:spcBef>
                        <a:spcAft>
                          <a:spcPts val="0"/>
                        </a:spcAft>
                        <a:buClrTx/>
                        <a:buSzTx/>
                        <a:buFontTx/>
                        <a:buNone/>
                        <a:tabLst/>
                        <a:defRPr/>
                      </a:pPr>
                      <a:r>
                        <a:rPr lang="es-ES" sz="900" b="0" i="0" baseline="0" dirty="0">
                          <a:solidFill>
                            <a:schemeClr val="bg1"/>
                          </a:solidFill>
                          <a:latin typeface="FC BARCELONA" pitchFamily="2" charset="77"/>
                          <a:cs typeface="Arial" panose="020B0604020202020204" pitchFamily="34" charset="0"/>
                        </a:rPr>
                        <a:t>(*) Incluyendo el Palau, el </a:t>
                      </a:r>
                      <a:r>
                        <a:rPr lang="es-ES" sz="900" b="0" i="0" baseline="0" dirty="0" err="1">
                          <a:solidFill>
                            <a:schemeClr val="bg1"/>
                          </a:solidFill>
                          <a:latin typeface="FC BARCELONA" pitchFamily="2" charset="77"/>
                          <a:cs typeface="Arial" panose="020B0604020202020204" pitchFamily="34" charset="0"/>
                        </a:rPr>
                        <a:t>Petit</a:t>
                      </a:r>
                      <a:r>
                        <a:rPr lang="es-ES" sz="900" b="0" i="0" baseline="0" dirty="0">
                          <a:solidFill>
                            <a:schemeClr val="bg1"/>
                          </a:solidFill>
                          <a:latin typeface="FC BARCELONA" pitchFamily="2" charset="77"/>
                          <a:cs typeface="Arial" panose="020B0604020202020204" pitchFamily="34" charset="0"/>
                        </a:rPr>
                        <a:t> Palau, la pista de hielo y el parking de autobuses</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algn="ctr" fontAlgn="ctr"/>
                      <a:endParaRPr lang="es-ES" sz="1200" b="0" i="0" u="none" strike="noStrike" dirty="0">
                        <a:solidFill>
                          <a:schemeClr val="bg1"/>
                        </a:solidFill>
                        <a:effectLst/>
                        <a:latin typeface="FC BARCELONA" charset="0"/>
                        <a:ea typeface="FC BARCELONA" charset="0"/>
                        <a:cs typeface="FC BARCELONA" charset="0"/>
                      </a:endParaRPr>
                    </a:p>
                  </a:txBody>
                  <a:tcPr marL="72000" marR="0" marT="18000" marB="18000">
                    <a:lnL w="19050" cap="flat" cmpd="sng" algn="ctr">
                      <a:solidFill>
                        <a:srgbClr val="181733"/>
                      </a:solidFill>
                      <a:prstDash val="solid"/>
                      <a:round/>
                      <a:headEnd type="none" w="med" len="med"/>
                      <a:tailEnd type="none" w="med" len="med"/>
                    </a:lnL>
                    <a:lnR w="19050" cap="flat" cmpd="sng" algn="ctr">
                      <a:solidFill>
                        <a:srgbClr val="181733"/>
                      </a:solidFill>
                      <a:prstDash val="solid"/>
                      <a:round/>
                      <a:headEnd type="none" w="med" len="med"/>
                      <a:tailEnd type="none" w="med" len="med"/>
                    </a:lnR>
                    <a:lnT w="19050" cap="flat" cmpd="sng" algn="ctr">
                      <a:solidFill>
                        <a:srgbClr val="181733"/>
                      </a:solidFill>
                      <a:prstDash val="solid"/>
                      <a:round/>
                      <a:headEnd type="none" w="med" len="med"/>
                      <a:tailEnd type="none" w="med" len="med"/>
                    </a:lnT>
                    <a:lnB w="19050" cap="flat" cmpd="sng" algn="ctr">
                      <a:solidFill>
                        <a:srgbClr val="181733"/>
                      </a:solidFill>
                      <a:prstDash val="solid"/>
                      <a:round/>
                      <a:headEnd type="none" w="med" len="med"/>
                      <a:tailEnd type="none" w="med" len="med"/>
                    </a:lnB>
                    <a:noFill/>
                  </a:tcPr>
                </a:tc>
                <a:extLst>
                  <a:ext uri="{0D108BD9-81ED-4DB2-BD59-A6C34878D82A}">
                    <a16:rowId xmlns:a16="http://schemas.microsoft.com/office/drawing/2014/main" val="2967581207"/>
                  </a:ext>
                </a:extLst>
              </a:tr>
            </a:tbl>
          </a:graphicData>
        </a:graphic>
      </p:graphicFrame>
    </p:spTree>
    <p:extLst>
      <p:ext uri="{BB962C8B-B14F-4D97-AF65-F5344CB8AC3E}">
        <p14:creationId xmlns:p14="http://schemas.microsoft.com/office/powerpoint/2010/main" val="2127081146"/>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174CFBB5-5861-A14B-81CC-F0C8FD127071}"/>
              </a:ext>
            </a:extLst>
          </p:cNvPr>
          <p:cNvSpPr>
            <a:spLocks noGrp="1"/>
          </p:cNvSpPr>
          <p:nvPr>
            <p:ph type="title"/>
          </p:nvPr>
        </p:nvSpPr>
        <p:spPr/>
        <p:txBody>
          <a:bodyPr/>
          <a:lstStyle/>
          <a:p>
            <a:r>
              <a:rPr lang="es-ES" dirty="0"/>
              <a:t>LA ESTIMACIÓN DE INVERSIÓN ES </a:t>
            </a:r>
            <a:br>
              <a:rPr lang="es-ES" dirty="0"/>
            </a:br>
            <a:r>
              <a:rPr lang="es-ES" dirty="0"/>
              <a:t>DE 1.500 MILLONES DE EUROS</a:t>
            </a:r>
          </a:p>
        </p:txBody>
      </p:sp>
      <p:graphicFrame>
        <p:nvGraphicFramePr>
          <p:cNvPr id="8" name="Gráfico 7">
            <a:extLst>
              <a:ext uri="{FF2B5EF4-FFF2-40B4-BE49-F238E27FC236}">
                <a16:creationId xmlns:a16="http://schemas.microsoft.com/office/drawing/2014/main" id="{7C4954BD-DDB7-344B-9605-1769A17522E1}"/>
              </a:ext>
            </a:extLst>
          </p:cNvPr>
          <p:cNvGraphicFramePr/>
          <p:nvPr>
            <p:extLst>
              <p:ext uri="{D42A27DB-BD31-4B8C-83A1-F6EECF244321}">
                <p14:modId xmlns:p14="http://schemas.microsoft.com/office/powerpoint/2010/main" val="1096421149"/>
              </p:ext>
            </p:extLst>
          </p:nvPr>
        </p:nvGraphicFramePr>
        <p:xfrm>
          <a:off x="84569" y="1207246"/>
          <a:ext cx="4771638" cy="33109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2 Tabla">
            <a:extLst>
              <a:ext uri="{FF2B5EF4-FFF2-40B4-BE49-F238E27FC236}">
                <a16:creationId xmlns:a16="http://schemas.microsoft.com/office/drawing/2014/main" id="{E4B5BCD7-3ECD-BD49-8B19-B220B9691160}"/>
              </a:ext>
            </a:extLst>
          </p:cNvPr>
          <p:cNvGraphicFramePr>
            <a:graphicFrameLocks noGrp="1"/>
          </p:cNvGraphicFramePr>
          <p:nvPr>
            <p:extLst>
              <p:ext uri="{D42A27DB-BD31-4B8C-83A1-F6EECF244321}">
                <p14:modId xmlns:p14="http://schemas.microsoft.com/office/powerpoint/2010/main" val="450805814"/>
              </p:ext>
            </p:extLst>
          </p:nvPr>
        </p:nvGraphicFramePr>
        <p:xfrm>
          <a:off x="4543538" y="1574872"/>
          <a:ext cx="3860799" cy="1599801"/>
        </p:xfrm>
        <a:graphic>
          <a:graphicData uri="http://schemas.openxmlformats.org/drawingml/2006/table">
            <a:tbl>
              <a:tblPr/>
              <a:tblGrid>
                <a:gridCol w="3028392">
                  <a:extLst>
                    <a:ext uri="{9D8B030D-6E8A-4147-A177-3AD203B41FA5}">
                      <a16:colId xmlns:a16="http://schemas.microsoft.com/office/drawing/2014/main" val="20000"/>
                    </a:ext>
                  </a:extLst>
                </a:gridCol>
                <a:gridCol w="832407">
                  <a:extLst>
                    <a:ext uri="{9D8B030D-6E8A-4147-A177-3AD203B41FA5}">
                      <a16:colId xmlns:a16="http://schemas.microsoft.com/office/drawing/2014/main" val="20007"/>
                    </a:ext>
                  </a:extLst>
                </a:gridCol>
              </a:tblGrid>
              <a:tr h="42982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b="1" i="0" dirty="0">
                          <a:solidFill>
                            <a:schemeClr val="bg1"/>
                          </a:solidFill>
                          <a:latin typeface="FC BARCELONA Extrabold" pitchFamily="2" charset="77"/>
                          <a:cs typeface="Arial" panose="020B0604020202020204" pitchFamily="34" charset="0"/>
                        </a:rPr>
                        <a:t>FUTURO CAMP NOU</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1132E"/>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chemeClr val="bg1"/>
                          </a:solidFill>
                          <a:latin typeface="FC BARCELONA Extrabold" pitchFamily="2" charset="77"/>
                          <a:cs typeface="Arial" panose="020B0604020202020204" pitchFamily="34" charset="0"/>
                        </a:rPr>
                        <a:t>900 M€</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1132E"/>
                    </a:solidFill>
                  </a:tcPr>
                </a:tc>
                <a:extLst>
                  <a:ext uri="{0D108BD9-81ED-4DB2-BD59-A6C34878D82A}">
                    <a16:rowId xmlns:a16="http://schemas.microsoft.com/office/drawing/2014/main" val="10001"/>
                  </a:ext>
                </a:extLst>
              </a:tr>
              <a:tr h="429827">
                <a:tc>
                  <a:txBody>
                    <a:bodyPr/>
                    <a:lstStyle/>
                    <a:p>
                      <a:pPr marL="0" marR="0" lvl="0" indent="0" algn="l" defTabSz="685766" rtl="0" eaLnBrk="1" fontAlgn="ctr" latinLnBrk="0" hangingPunct="1">
                        <a:lnSpc>
                          <a:spcPct val="100000"/>
                        </a:lnSpc>
                        <a:spcBef>
                          <a:spcPts val="0"/>
                        </a:spcBef>
                        <a:spcAft>
                          <a:spcPts val="0"/>
                        </a:spcAft>
                        <a:buClrTx/>
                        <a:buSzTx/>
                        <a:buFontTx/>
                        <a:buNone/>
                        <a:tabLst/>
                        <a:defRPr/>
                      </a:pPr>
                      <a:r>
                        <a:rPr lang="es-ES" sz="900" b="1" i="0" dirty="0">
                          <a:solidFill>
                            <a:srgbClr val="181733"/>
                          </a:solidFill>
                          <a:latin typeface="FC BARCELONA Extrabold" pitchFamily="2" charset="77"/>
                          <a:cs typeface="Arial" panose="020B0604020202020204" pitchFamily="34" charset="0"/>
                        </a:rPr>
                        <a:t>NUEVO PALAU BLAUGRANA (*)</a:t>
                      </a:r>
                      <a:endParaRPr lang="es-ES" sz="900" b="1" i="0" baseline="70000" dirty="0">
                        <a:solidFill>
                          <a:srgbClr val="181733"/>
                        </a:solidFill>
                        <a:latin typeface="FC BARCELONA Extrabold" pitchFamily="2" charset="77"/>
                        <a:cs typeface="Arial" panose="020B0604020202020204" pitchFamily="34" charset="0"/>
                      </a:endParaRP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DC52B"/>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rgbClr val="181733"/>
                          </a:solidFill>
                          <a:latin typeface="FC BARCELONA Extrabold" pitchFamily="2" charset="77"/>
                          <a:cs typeface="Arial" panose="020B0604020202020204" pitchFamily="34" charset="0"/>
                        </a:rPr>
                        <a:t>420 M€</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DC52B"/>
                    </a:solidFill>
                  </a:tcPr>
                </a:tc>
                <a:extLst>
                  <a:ext uri="{0D108BD9-81ED-4DB2-BD59-A6C34878D82A}">
                    <a16:rowId xmlns:a16="http://schemas.microsoft.com/office/drawing/2014/main" val="10002"/>
                  </a:ext>
                </a:extLst>
              </a:tr>
              <a:tr h="287147">
                <a:tc gridSpan="2">
                  <a:txBody>
                    <a:bodyPr/>
                    <a:lstStyle/>
                    <a:p>
                      <a:pPr marL="0" marR="0" lvl="0" indent="0" algn="l" defTabSz="685766" rtl="0" eaLnBrk="1" fontAlgn="ctr" latinLnBrk="0" hangingPunct="1">
                        <a:lnSpc>
                          <a:spcPct val="100000"/>
                        </a:lnSpc>
                        <a:spcBef>
                          <a:spcPts val="0"/>
                        </a:spcBef>
                        <a:spcAft>
                          <a:spcPts val="0"/>
                        </a:spcAft>
                        <a:buClrTx/>
                        <a:buSzTx/>
                        <a:buFontTx/>
                        <a:buNone/>
                        <a:tabLst/>
                        <a:defRPr/>
                      </a:pPr>
                      <a:r>
                        <a:rPr lang="es-ES" sz="900" b="0" i="0" baseline="0" dirty="0">
                          <a:solidFill>
                            <a:schemeClr val="bg1"/>
                          </a:solidFill>
                          <a:latin typeface="FC BARCELONA" pitchFamily="2" charset="77"/>
                          <a:cs typeface="Arial" panose="020B0604020202020204" pitchFamily="34" charset="0"/>
                        </a:rPr>
                        <a:t>(*) Incluyendo el Palau, el </a:t>
                      </a:r>
                      <a:r>
                        <a:rPr lang="es-ES" sz="900" b="0" i="0" baseline="0" dirty="0" err="1">
                          <a:solidFill>
                            <a:schemeClr val="bg1"/>
                          </a:solidFill>
                          <a:latin typeface="FC BARCELONA" pitchFamily="2" charset="77"/>
                          <a:cs typeface="Arial" panose="020B0604020202020204" pitchFamily="34" charset="0"/>
                        </a:rPr>
                        <a:t>Petit</a:t>
                      </a:r>
                      <a:r>
                        <a:rPr lang="es-ES" sz="900" b="0" i="0" baseline="0" dirty="0">
                          <a:solidFill>
                            <a:schemeClr val="bg1"/>
                          </a:solidFill>
                          <a:latin typeface="FC BARCELONA" pitchFamily="2" charset="77"/>
                          <a:cs typeface="Arial" panose="020B0604020202020204" pitchFamily="34" charset="0"/>
                        </a:rPr>
                        <a:t> Palau, la pista de hielo y el parking de autobuses</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algn="ctr" fontAlgn="ctr"/>
                      <a:endParaRPr lang="es-ES" sz="1200" b="0" i="0" u="none" strike="noStrike" dirty="0">
                        <a:solidFill>
                          <a:schemeClr val="bg1"/>
                        </a:solidFill>
                        <a:effectLst/>
                        <a:latin typeface="FC BARCELONA" charset="0"/>
                        <a:ea typeface="FC BARCELONA" charset="0"/>
                        <a:cs typeface="FC BARCELONA" charset="0"/>
                      </a:endParaRPr>
                    </a:p>
                  </a:txBody>
                  <a:tcPr marL="72000" marR="0" marT="18000" marB="18000">
                    <a:lnL w="19050" cap="flat" cmpd="sng" algn="ctr">
                      <a:solidFill>
                        <a:srgbClr val="181733"/>
                      </a:solidFill>
                      <a:prstDash val="solid"/>
                      <a:round/>
                      <a:headEnd type="none" w="med" len="med"/>
                      <a:tailEnd type="none" w="med" len="med"/>
                    </a:lnL>
                    <a:lnR w="19050" cap="flat" cmpd="sng" algn="ctr">
                      <a:solidFill>
                        <a:srgbClr val="181733"/>
                      </a:solidFill>
                      <a:prstDash val="solid"/>
                      <a:round/>
                      <a:headEnd type="none" w="med" len="med"/>
                      <a:tailEnd type="none" w="med" len="med"/>
                    </a:lnR>
                    <a:lnT w="19050" cap="flat" cmpd="sng" algn="ctr">
                      <a:solidFill>
                        <a:srgbClr val="181733"/>
                      </a:solidFill>
                      <a:prstDash val="solid"/>
                      <a:round/>
                      <a:headEnd type="none" w="med" len="med"/>
                      <a:tailEnd type="none" w="med" len="med"/>
                    </a:lnT>
                    <a:lnB w="19050" cap="flat" cmpd="sng" algn="ctr">
                      <a:solidFill>
                        <a:srgbClr val="181733"/>
                      </a:solidFill>
                      <a:prstDash val="solid"/>
                      <a:round/>
                      <a:headEnd type="none" w="med" len="med"/>
                      <a:tailEnd type="none" w="med" len="med"/>
                    </a:lnB>
                    <a:noFill/>
                  </a:tcPr>
                </a:tc>
                <a:extLst>
                  <a:ext uri="{0D108BD9-81ED-4DB2-BD59-A6C34878D82A}">
                    <a16:rowId xmlns:a16="http://schemas.microsoft.com/office/drawing/2014/main" val="2967581207"/>
                  </a:ext>
                </a:extLst>
              </a:tr>
              <a:tr h="429827">
                <a:tc>
                  <a:txBody>
                    <a:bodyPr/>
                    <a:lstStyle/>
                    <a:p>
                      <a:r>
                        <a:rPr lang="es-ES" sz="900" b="1" i="0" dirty="0">
                          <a:solidFill>
                            <a:schemeClr val="bg1"/>
                          </a:solidFill>
                          <a:latin typeface="FC BARCELONA Extrabold" pitchFamily="2" charset="77"/>
                          <a:cs typeface="Arial" panose="020B0604020202020204" pitchFamily="34" charset="0"/>
                        </a:rPr>
                        <a:t>URBANIZACIÓN / CAMPUS</a:t>
                      </a:r>
                      <a:endParaRPr lang="es-ES" sz="900" b="1" i="0" baseline="70000" dirty="0">
                        <a:solidFill>
                          <a:schemeClr val="bg1"/>
                        </a:solidFill>
                        <a:latin typeface="FC BARCELONA Extrabold" pitchFamily="2" charset="77"/>
                        <a:cs typeface="Arial" panose="020B0604020202020204" pitchFamily="34" charset="0"/>
                      </a:endParaRP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181733"/>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chemeClr val="bg1"/>
                          </a:solidFill>
                          <a:latin typeface="FC BARCELONA Extrabold" pitchFamily="2" charset="77"/>
                          <a:cs typeface="Arial" panose="020B0604020202020204" pitchFamily="34" charset="0"/>
                        </a:rPr>
                        <a:t>100 M€</a:t>
                      </a:r>
                    </a:p>
                  </a:txBody>
                  <a:tcPr marL="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181733"/>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181845225"/>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oogle Shape;246;p27">
            <a:extLst>
              <a:ext uri="{FF2B5EF4-FFF2-40B4-BE49-F238E27FC236}">
                <a16:creationId xmlns:a16="http://schemas.microsoft.com/office/drawing/2014/main" id="{67643236-5878-6645-BAD9-98E337F60BBA}"/>
              </a:ext>
            </a:extLst>
          </p:cNvPr>
          <p:cNvSpPr txBox="1">
            <a:spLocks/>
          </p:cNvSpPr>
          <p:nvPr/>
        </p:nvSpPr>
        <p:spPr>
          <a:xfrm>
            <a:off x="96253" y="4674573"/>
            <a:ext cx="5763126" cy="387152"/>
          </a:xfrm>
          <a:prstGeom prst="rect">
            <a:avLst/>
          </a:prstGeom>
          <a:noFill/>
          <a:ln>
            <a:noFill/>
          </a:ln>
        </p:spPr>
        <p:txBody>
          <a:bodyPr spcFirstLastPara="1" wrap="square" lIns="0" tIns="68569" rIns="0"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1pPr>
            <a:lvl2pPr marR="0" lvl="1"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2pPr>
            <a:lvl3pPr marR="0" lvl="2"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3pPr>
            <a:lvl4pPr marR="0" lvl="3"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4pPr>
            <a:lvl5pPr marR="0" lvl="4"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5pPr>
            <a:lvl6pPr marR="0" lvl="5"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6pPr>
            <a:lvl7pPr marR="0" lvl="6"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7pPr>
            <a:lvl8pPr marR="0" lvl="7"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8pPr>
            <a:lvl9pPr marR="0" lvl="8"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9pPr>
          </a:lstStyle>
          <a:p>
            <a:pPr defTabSz="438150" latinLnBrk="1" hangingPunct="0">
              <a:buClrTx/>
              <a:buSzTx/>
              <a:defRPr/>
            </a:pPr>
            <a:r>
              <a:rPr lang="es-ES" sz="800" kern="0" dirty="0">
                <a:solidFill>
                  <a:schemeClr val="bg1"/>
                </a:solidFill>
                <a:latin typeface="FC BARCELONA" panose="00000500000000000000" pitchFamily="50" charset="0"/>
                <a:ea typeface="+mn-ea"/>
                <a:cs typeface="+mn-cs"/>
                <a:sym typeface="Helvetica Light"/>
              </a:rPr>
              <a:t>(**) </a:t>
            </a:r>
            <a:r>
              <a:rPr lang="es-ES" sz="800" kern="0" dirty="0" err="1">
                <a:solidFill>
                  <a:schemeClr val="bg1"/>
                </a:solidFill>
                <a:latin typeface="FC BARCELONA" panose="00000500000000000000" pitchFamily="50" charset="0"/>
                <a:ea typeface="+mn-ea"/>
                <a:cs typeface="+mn-cs"/>
                <a:sym typeface="Helvetica Light"/>
              </a:rPr>
              <a:t>Modificació</a:t>
            </a:r>
            <a:r>
              <a:rPr lang="es-ES" sz="800" kern="0" dirty="0">
                <a:solidFill>
                  <a:schemeClr val="bg1"/>
                </a:solidFill>
                <a:latin typeface="FC BARCELONA" panose="00000500000000000000" pitchFamily="50" charset="0"/>
                <a:ea typeface="+mn-ea"/>
                <a:cs typeface="+mn-cs"/>
                <a:sym typeface="Helvetica Light"/>
              </a:rPr>
              <a:t> del Pla General </a:t>
            </a:r>
            <a:r>
              <a:rPr lang="es-ES" sz="800" kern="0" dirty="0" err="1">
                <a:solidFill>
                  <a:schemeClr val="bg1"/>
                </a:solidFill>
                <a:latin typeface="FC BARCELONA" panose="00000500000000000000" pitchFamily="50" charset="0"/>
                <a:ea typeface="+mn-ea"/>
                <a:cs typeface="+mn-cs"/>
                <a:sym typeface="Helvetica Light"/>
              </a:rPr>
              <a:t>Metropolità</a:t>
            </a:r>
            <a:endParaRPr lang="es-ES" sz="800" kern="0" dirty="0">
              <a:solidFill>
                <a:schemeClr val="bg1"/>
              </a:solidFill>
              <a:latin typeface="FC BARCELONA" panose="00000500000000000000" pitchFamily="50" charset="0"/>
              <a:ea typeface="+mn-ea"/>
              <a:cs typeface="+mn-cs"/>
              <a:sym typeface="Helvetica Light"/>
            </a:endParaRPr>
          </a:p>
        </p:txBody>
      </p:sp>
      <p:sp>
        <p:nvSpPr>
          <p:cNvPr id="5" name="Título 4">
            <a:extLst>
              <a:ext uri="{FF2B5EF4-FFF2-40B4-BE49-F238E27FC236}">
                <a16:creationId xmlns:a16="http://schemas.microsoft.com/office/drawing/2014/main" id="{F7397015-46A9-C945-BFA1-429CFC8D52E8}"/>
              </a:ext>
            </a:extLst>
          </p:cNvPr>
          <p:cNvSpPr>
            <a:spLocks noGrp="1"/>
          </p:cNvSpPr>
          <p:nvPr>
            <p:ph type="title"/>
          </p:nvPr>
        </p:nvSpPr>
        <p:spPr/>
        <p:txBody>
          <a:bodyPr/>
          <a:lstStyle/>
          <a:p>
            <a:r>
              <a:rPr lang="es-ES" dirty="0"/>
              <a:t>LA ESTIMACIÓN DE INVERSIÓN ES </a:t>
            </a:r>
            <a:br>
              <a:rPr lang="es-ES" dirty="0"/>
            </a:br>
            <a:r>
              <a:rPr lang="es-ES" dirty="0"/>
              <a:t>DE 1.500 MILLONES DE EUROS</a:t>
            </a:r>
          </a:p>
        </p:txBody>
      </p:sp>
      <p:graphicFrame>
        <p:nvGraphicFramePr>
          <p:cNvPr id="13" name="Gráfico 12">
            <a:extLst>
              <a:ext uri="{FF2B5EF4-FFF2-40B4-BE49-F238E27FC236}">
                <a16:creationId xmlns:a16="http://schemas.microsoft.com/office/drawing/2014/main" id="{C1D2AC04-3F2E-FC40-8ED7-3BA916819C1B}"/>
              </a:ext>
            </a:extLst>
          </p:cNvPr>
          <p:cNvGraphicFramePr/>
          <p:nvPr>
            <p:extLst>
              <p:ext uri="{D42A27DB-BD31-4B8C-83A1-F6EECF244321}">
                <p14:modId xmlns:p14="http://schemas.microsoft.com/office/powerpoint/2010/main" val="2850973087"/>
              </p:ext>
            </p:extLst>
          </p:nvPr>
        </p:nvGraphicFramePr>
        <p:xfrm>
          <a:off x="84569" y="1207246"/>
          <a:ext cx="4771638" cy="33109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2 Tabla">
            <a:extLst>
              <a:ext uri="{FF2B5EF4-FFF2-40B4-BE49-F238E27FC236}">
                <a16:creationId xmlns:a16="http://schemas.microsoft.com/office/drawing/2014/main" id="{9D4F9AD5-5C08-744F-BB08-B477ACD5DFBD}"/>
              </a:ext>
            </a:extLst>
          </p:cNvPr>
          <p:cNvGraphicFramePr>
            <a:graphicFrameLocks noGrp="1"/>
          </p:cNvGraphicFramePr>
          <p:nvPr>
            <p:extLst>
              <p:ext uri="{D42A27DB-BD31-4B8C-83A1-F6EECF244321}">
                <p14:modId xmlns:p14="http://schemas.microsoft.com/office/powerpoint/2010/main" val="55561319"/>
              </p:ext>
            </p:extLst>
          </p:nvPr>
        </p:nvGraphicFramePr>
        <p:xfrm>
          <a:off x="4543538" y="1574872"/>
          <a:ext cx="3860799" cy="2029628"/>
        </p:xfrm>
        <a:graphic>
          <a:graphicData uri="http://schemas.openxmlformats.org/drawingml/2006/table">
            <a:tbl>
              <a:tblPr/>
              <a:tblGrid>
                <a:gridCol w="3028392">
                  <a:extLst>
                    <a:ext uri="{9D8B030D-6E8A-4147-A177-3AD203B41FA5}">
                      <a16:colId xmlns:a16="http://schemas.microsoft.com/office/drawing/2014/main" val="20000"/>
                    </a:ext>
                  </a:extLst>
                </a:gridCol>
                <a:gridCol w="832407">
                  <a:extLst>
                    <a:ext uri="{9D8B030D-6E8A-4147-A177-3AD203B41FA5}">
                      <a16:colId xmlns:a16="http://schemas.microsoft.com/office/drawing/2014/main" val="20007"/>
                    </a:ext>
                  </a:extLst>
                </a:gridCol>
              </a:tblGrid>
              <a:tr h="42982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b="1" i="0" dirty="0">
                          <a:solidFill>
                            <a:schemeClr val="bg1"/>
                          </a:solidFill>
                          <a:latin typeface="FC BARCELONA Extrabold" pitchFamily="2" charset="77"/>
                          <a:cs typeface="Arial" panose="020B0604020202020204" pitchFamily="34" charset="0"/>
                        </a:rPr>
                        <a:t>FUTURO CAMP NOU</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1132E"/>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chemeClr val="bg1"/>
                          </a:solidFill>
                          <a:latin typeface="FC BARCELONA Extrabold" pitchFamily="2" charset="77"/>
                          <a:cs typeface="Arial" panose="020B0604020202020204" pitchFamily="34" charset="0"/>
                        </a:rPr>
                        <a:t>900 M€</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1132E"/>
                    </a:solidFill>
                  </a:tcPr>
                </a:tc>
                <a:extLst>
                  <a:ext uri="{0D108BD9-81ED-4DB2-BD59-A6C34878D82A}">
                    <a16:rowId xmlns:a16="http://schemas.microsoft.com/office/drawing/2014/main" val="10001"/>
                  </a:ext>
                </a:extLst>
              </a:tr>
              <a:tr h="429827">
                <a:tc>
                  <a:txBody>
                    <a:bodyPr/>
                    <a:lstStyle/>
                    <a:p>
                      <a:pPr marL="0" marR="0" lvl="0" indent="0" algn="l" defTabSz="685766" rtl="0" eaLnBrk="1" fontAlgn="ctr" latinLnBrk="0" hangingPunct="1">
                        <a:lnSpc>
                          <a:spcPct val="100000"/>
                        </a:lnSpc>
                        <a:spcBef>
                          <a:spcPts val="0"/>
                        </a:spcBef>
                        <a:spcAft>
                          <a:spcPts val="0"/>
                        </a:spcAft>
                        <a:buClrTx/>
                        <a:buSzTx/>
                        <a:buFontTx/>
                        <a:buNone/>
                        <a:tabLst/>
                        <a:defRPr/>
                      </a:pPr>
                      <a:r>
                        <a:rPr lang="es-ES" sz="900" b="1" i="0" dirty="0">
                          <a:solidFill>
                            <a:srgbClr val="181733"/>
                          </a:solidFill>
                          <a:latin typeface="FC BARCELONA Extrabold" pitchFamily="2" charset="77"/>
                          <a:cs typeface="Arial" panose="020B0604020202020204" pitchFamily="34" charset="0"/>
                        </a:rPr>
                        <a:t>NUEVO PALAU BLAUGRANA (*)</a:t>
                      </a:r>
                      <a:endParaRPr lang="es-ES" sz="900" b="1" i="0" baseline="70000" dirty="0">
                        <a:solidFill>
                          <a:srgbClr val="181733"/>
                        </a:solidFill>
                        <a:latin typeface="FC BARCELONA Extrabold" pitchFamily="2" charset="77"/>
                        <a:cs typeface="Arial" panose="020B0604020202020204" pitchFamily="34" charset="0"/>
                      </a:endParaRP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DC52B"/>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rgbClr val="181733"/>
                          </a:solidFill>
                          <a:latin typeface="FC BARCELONA Extrabold" pitchFamily="2" charset="77"/>
                          <a:cs typeface="Arial" panose="020B0604020202020204" pitchFamily="34" charset="0"/>
                        </a:rPr>
                        <a:t>420 M€</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DC52B"/>
                    </a:solidFill>
                  </a:tcPr>
                </a:tc>
                <a:extLst>
                  <a:ext uri="{0D108BD9-81ED-4DB2-BD59-A6C34878D82A}">
                    <a16:rowId xmlns:a16="http://schemas.microsoft.com/office/drawing/2014/main" val="10002"/>
                  </a:ext>
                </a:extLst>
              </a:tr>
              <a:tr h="287147">
                <a:tc gridSpan="2">
                  <a:txBody>
                    <a:bodyPr/>
                    <a:lstStyle/>
                    <a:p>
                      <a:pPr marL="0" marR="0" lvl="0" indent="0" algn="l" defTabSz="685766" rtl="0" eaLnBrk="1" fontAlgn="ctr" latinLnBrk="0" hangingPunct="1">
                        <a:lnSpc>
                          <a:spcPct val="100000"/>
                        </a:lnSpc>
                        <a:spcBef>
                          <a:spcPts val="0"/>
                        </a:spcBef>
                        <a:spcAft>
                          <a:spcPts val="0"/>
                        </a:spcAft>
                        <a:buClrTx/>
                        <a:buSzTx/>
                        <a:buFontTx/>
                        <a:buNone/>
                        <a:tabLst/>
                        <a:defRPr/>
                      </a:pPr>
                      <a:r>
                        <a:rPr lang="es-ES" sz="900" b="0" i="0" baseline="0" dirty="0">
                          <a:solidFill>
                            <a:schemeClr val="bg1"/>
                          </a:solidFill>
                          <a:latin typeface="FC BARCELONA" pitchFamily="2" charset="77"/>
                          <a:cs typeface="Arial" panose="020B0604020202020204" pitchFamily="34" charset="0"/>
                        </a:rPr>
                        <a:t>(*) Incluyendo el Palau, el </a:t>
                      </a:r>
                      <a:r>
                        <a:rPr lang="es-ES" sz="900" b="0" i="0" baseline="0" dirty="0" err="1">
                          <a:solidFill>
                            <a:schemeClr val="bg1"/>
                          </a:solidFill>
                          <a:latin typeface="FC BARCELONA" pitchFamily="2" charset="77"/>
                          <a:cs typeface="Arial" panose="020B0604020202020204" pitchFamily="34" charset="0"/>
                        </a:rPr>
                        <a:t>Petit</a:t>
                      </a:r>
                      <a:r>
                        <a:rPr lang="es-ES" sz="900" b="0" i="0" baseline="0" dirty="0">
                          <a:solidFill>
                            <a:schemeClr val="bg1"/>
                          </a:solidFill>
                          <a:latin typeface="FC BARCELONA" pitchFamily="2" charset="77"/>
                          <a:cs typeface="Arial" panose="020B0604020202020204" pitchFamily="34" charset="0"/>
                        </a:rPr>
                        <a:t> Palau, la pista de hielo y el parking de autobuses</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algn="ctr" fontAlgn="ctr"/>
                      <a:endParaRPr lang="es-ES" sz="1200" b="0" i="0" u="none" strike="noStrike" dirty="0">
                        <a:solidFill>
                          <a:schemeClr val="bg1"/>
                        </a:solidFill>
                        <a:effectLst/>
                        <a:latin typeface="FC BARCELONA" charset="0"/>
                        <a:ea typeface="FC BARCELONA" charset="0"/>
                        <a:cs typeface="FC BARCELONA" charset="0"/>
                      </a:endParaRPr>
                    </a:p>
                  </a:txBody>
                  <a:tcPr marL="72000" marR="0" marT="18000" marB="18000">
                    <a:lnL w="19050" cap="flat" cmpd="sng" algn="ctr">
                      <a:solidFill>
                        <a:srgbClr val="181733"/>
                      </a:solidFill>
                      <a:prstDash val="solid"/>
                      <a:round/>
                      <a:headEnd type="none" w="med" len="med"/>
                      <a:tailEnd type="none" w="med" len="med"/>
                    </a:lnL>
                    <a:lnR w="19050" cap="flat" cmpd="sng" algn="ctr">
                      <a:solidFill>
                        <a:srgbClr val="181733"/>
                      </a:solidFill>
                      <a:prstDash val="solid"/>
                      <a:round/>
                      <a:headEnd type="none" w="med" len="med"/>
                      <a:tailEnd type="none" w="med" len="med"/>
                    </a:lnR>
                    <a:lnT w="19050" cap="flat" cmpd="sng" algn="ctr">
                      <a:solidFill>
                        <a:srgbClr val="181733"/>
                      </a:solidFill>
                      <a:prstDash val="solid"/>
                      <a:round/>
                      <a:headEnd type="none" w="med" len="med"/>
                      <a:tailEnd type="none" w="med" len="med"/>
                    </a:lnT>
                    <a:lnB w="19050" cap="flat" cmpd="sng" algn="ctr">
                      <a:solidFill>
                        <a:srgbClr val="181733"/>
                      </a:solidFill>
                      <a:prstDash val="solid"/>
                      <a:round/>
                      <a:headEnd type="none" w="med" len="med"/>
                      <a:tailEnd type="none" w="med" len="med"/>
                    </a:lnB>
                    <a:noFill/>
                  </a:tcPr>
                </a:tc>
                <a:extLst>
                  <a:ext uri="{0D108BD9-81ED-4DB2-BD59-A6C34878D82A}">
                    <a16:rowId xmlns:a16="http://schemas.microsoft.com/office/drawing/2014/main" val="2967581207"/>
                  </a:ext>
                </a:extLst>
              </a:tr>
              <a:tr h="429827">
                <a:tc>
                  <a:txBody>
                    <a:bodyPr/>
                    <a:lstStyle/>
                    <a:p>
                      <a:r>
                        <a:rPr lang="es-ES" sz="900" b="1" i="0" dirty="0">
                          <a:solidFill>
                            <a:schemeClr val="bg1"/>
                          </a:solidFill>
                          <a:latin typeface="FC BARCELONA Extrabold" pitchFamily="2" charset="77"/>
                          <a:cs typeface="Arial" panose="020B0604020202020204" pitchFamily="34" charset="0"/>
                        </a:rPr>
                        <a:t>URBANIZACIÓN / CAMPUS</a:t>
                      </a:r>
                      <a:endParaRPr lang="es-ES" sz="900" b="1" i="0" baseline="70000" dirty="0">
                        <a:solidFill>
                          <a:schemeClr val="bg1"/>
                        </a:solidFill>
                        <a:latin typeface="FC BARCELONA Extrabold" pitchFamily="2" charset="77"/>
                        <a:cs typeface="Arial" panose="020B0604020202020204" pitchFamily="34" charset="0"/>
                      </a:endParaRP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181733"/>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chemeClr val="bg1"/>
                          </a:solidFill>
                          <a:latin typeface="FC BARCELONA Extrabold" pitchFamily="2" charset="77"/>
                          <a:cs typeface="Arial" panose="020B0604020202020204" pitchFamily="34" charset="0"/>
                        </a:rPr>
                        <a:t>100 M€</a:t>
                      </a:r>
                    </a:p>
                  </a:txBody>
                  <a:tcPr marL="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181733"/>
                    </a:solidFill>
                  </a:tcPr>
                </a:tc>
                <a:extLst>
                  <a:ext uri="{0D108BD9-81ED-4DB2-BD59-A6C34878D82A}">
                    <a16:rowId xmlns:a16="http://schemas.microsoft.com/office/drawing/2014/main" val="10008"/>
                  </a:ext>
                </a:extLst>
              </a:tr>
              <a:tr h="429827">
                <a:tc>
                  <a:txBody>
                    <a:bodyPr/>
                    <a:lstStyle/>
                    <a:p>
                      <a:r>
                        <a:rPr lang="es-ES" sz="900" b="1" i="0" dirty="0">
                          <a:solidFill>
                            <a:srgbClr val="181733"/>
                          </a:solidFill>
                          <a:latin typeface="FC BARCELONA Extrabold" pitchFamily="2" charset="77"/>
                          <a:cs typeface="Arial" panose="020B0604020202020204" pitchFamily="34" charset="0"/>
                        </a:rPr>
                        <a:t>INVERSIONES MPGM(**)</a:t>
                      </a:r>
                      <a:endParaRPr lang="es-ES" sz="900" b="1" i="0" baseline="70000" dirty="0">
                        <a:solidFill>
                          <a:srgbClr val="181733"/>
                        </a:solidFill>
                        <a:latin typeface="FC BARCELONA Extrabold" pitchFamily="2" charset="77"/>
                        <a:cs typeface="Arial" panose="020B0604020202020204" pitchFamily="34" charset="0"/>
                      </a:endParaRP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92D050"/>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rgbClr val="181733"/>
                          </a:solidFill>
                          <a:latin typeface="FC BARCELONA Extrabold" pitchFamily="2" charset="77"/>
                          <a:cs typeface="Arial" panose="020B0604020202020204" pitchFamily="34" charset="0"/>
                        </a:rPr>
                        <a:t>60 M€</a:t>
                      </a:r>
                    </a:p>
                  </a:txBody>
                  <a:tcPr marL="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92D050"/>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846643139"/>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oogle Shape;246;p27">
            <a:extLst>
              <a:ext uri="{FF2B5EF4-FFF2-40B4-BE49-F238E27FC236}">
                <a16:creationId xmlns:a16="http://schemas.microsoft.com/office/drawing/2014/main" id="{67643236-5878-6645-BAD9-98E337F60BBA}"/>
              </a:ext>
            </a:extLst>
          </p:cNvPr>
          <p:cNvSpPr txBox="1">
            <a:spLocks/>
          </p:cNvSpPr>
          <p:nvPr/>
        </p:nvSpPr>
        <p:spPr>
          <a:xfrm>
            <a:off x="96253" y="4674573"/>
            <a:ext cx="5763126" cy="387152"/>
          </a:xfrm>
          <a:prstGeom prst="rect">
            <a:avLst/>
          </a:prstGeom>
          <a:noFill/>
          <a:ln>
            <a:noFill/>
          </a:ln>
        </p:spPr>
        <p:txBody>
          <a:bodyPr spcFirstLastPara="1" wrap="square" lIns="0" tIns="68569" rIns="0"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1pPr>
            <a:lvl2pPr marR="0" lvl="1"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2pPr>
            <a:lvl3pPr marR="0" lvl="2"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3pPr>
            <a:lvl4pPr marR="0" lvl="3"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4pPr>
            <a:lvl5pPr marR="0" lvl="4"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5pPr>
            <a:lvl6pPr marR="0" lvl="5"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6pPr>
            <a:lvl7pPr marR="0" lvl="6"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7pPr>
            <a:lvl8pPr marR="0" lvl="7"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8pPr>
            <a:lvl9pPr marR="0" lvl="8" algn="l" rtl="0">
              <a:lnSpc>
                <a:spcPct val="100000"/>
              </a:lnSpc>
              <a:spcBef>
                <a:spcPts val="0"/>
              </a:spcBef>
              <a:spcAft>
                <a:spcPts val="0"/>
              </a:spcAft>
              <a:buClr>
                <a:srgbClr val="00386F"/>
              </a:buClr>
              <a:buSzPts val="2400"/>
              <a:buFont typeface="Anton"/>
              <a:buNone/>
              <a:defRPr sz="2400" b="0" i="0" u="none" strike="noStrike" cap="none">
                <a:solidFill>
                  <a:srgbClr val="00386F"/>
                </a:solidFill>
                <a:latin typeface="Anton"/>
                <a:ea typeface="Anton"/>
                <a:cs typeface="Anton"/>
                <a:sym typeface="Anton"/>
              </a:defRPr>
            </a:lvl9pPr>
          </a:lstStyle>
          <a:p>
            <a:pPr defTabSz="438150" latinLnBrk="1" hangingPunct="0">
              <a:buClrTx/>
              <a:buSzTx/>
              <a:defRPr/>
            </a:pPr>
            <a:r>
              <a:rPr lang="es-ES" sz="800" kern="0" dirty="0">
                <a:solidFill>
                  <a:schemeClr val="bg1"/>
                </a:solidFill>
                <a:latin typeface="FC BARCELONA" panose="00000500000000000000" pitchFamily="50" charset="0"/>
                <a:ea typeface="+mn-ea"/>
                <a:cs typeface="+mn-cs"/>
                <a:sym typeface="Helvetica Light"/>
              </a:rPr>
              <a:t>(**) </a:t>
            </a:r>
            <a:r>
              <a:rPr lang="es-ES" sz="800" kern="0" dirty="0" err="1">
                <a:solidFill>
                  <a:schemeClr val="bg1"/>
                </a:solidFill>
                <a:latin typeface="FC BARCELONA" panose="00000500000000000000" pitchFamily="50" charset="0"/>
                <a:ea typeface="+mn-ea"/>
                <a:cs typeface="+mn-cs"/>
                <a:sym typeface="Helvetica Light"/>
              </a:rPr>
              <a:t>Modificació</a:t>
            </a:r>
            <a:r>
              <a:rPr lang="es-ES" sz="800" kern="0" dirty="0">
                <a:solidFill>
                  <a:schemeClr val="bg1"/>
                </a:solidFill>
                <a:latin typeface="FC BARCELONA" panose="00000500000000000000" pitchFamily="50" charset="0"/>
                <a:ea typeface="+mn-ea"/>
                <a:cs typeface="+mn-cs"/>
                <a:sym typeface="Helvetica Light"/>
              </a:rPr>
              <a:t> del Pla General </a:t>
            </a:r>
            <a:r>
              <a:rPr lang="es-ES" sz="800" kern="0" dirty="0" err="1">
                <a:solidFill>
                  <a:schemeClr val="bg1"/>
                </a:solidFill>
                <a:latin typeface="FC BARCELONA" panose="00000500000000000000" pitchFamily="50" charset="0"/>
                <a:ea typeface="+mn-ea"/>
                <a:cs typeface="+mn-cs"/>
                <a:sym typeface="Helvetica Light"/>
              </a:rPr>
              <a:t>Metropolità</a:t>
            </a:r>
            <a:endParaRPr lang="es-ES" sz="800" kern="0" dirty="0">
              <a:solidFill>
                <a:schemeClr val="bg1"/>
              </a:solidFill>
              <a:latin typeface="FC BARCELONA" panose="00000500000000000000" pitchFamily="50" charset="0"/>
              <a:ea typeface="+mn-ea"/>
              <a:cs typeface="+mn-cs"/>
              <a:sym typeface="Helvetica Light"/>
            </a:endParaRPr>
          </a:p>
        </p:txBody>
      </p:sp>
      <p:graphicFrame>
        <p:nvGraphicFramePr>
          <p:cNvPr id="19" name="Gráfico 18">
            <a:extLst>
              <a:ext uri="{FF2B5EF4-FFF2-40B4-BE49-F238E27FC236}">
                <a16:creationId xmlns:a16="http://schemas.microsoft.com/office/drawing/2014/main" id="{0E1F5FF4-E305-4454-9BAA-F4F5BD2EFB46}"/>
              </a:ext>
            </a:extLst>
          </p:cNvPr>
          <p:cNvGraphicFramePr/>
          <p:nvPr>
            <p:extLst>
              <p:ext uri="{D42A27DB-BD31-4B8C-83A1-F6EECF244321}">
                <p14:modId xmlns:p14="http://schemas.microsoft.com/office/powerpoint/2010/main" val="2902308077"/>
              </p:ext>
            </p:extLst>
          </p:nvPr>
        </p:nvGraphicFramePr>
        <p:xfrm>
          <a:off x="84569" y="1207246"/>
          <a:ext cx="4771638" cy="33109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2 Tabla">
            <a:extLst>
              <a:ext uri="{FF2B5EF4-FFF2-40B4-BE49-F238E27FC236}">
                <a16:creationId xmlns:a16="http://schemas.microsoft.com/office/drawing/2014/main" id="{D076AE0D-A3D9-1D4D-B3BF-E858D3A19C94}"/>
              </a:ext>
            </a:extLst>
          </p:cNvPr>
          <p:cNvGraphicFramePr>
            <a:graphicFrameLocks noGrp="1"/>
          </p:cNvGraphicFramePr>
          <p:nvPr>
            <p:extLst>
              <p:ext uri="{D42A27DB-BD31-4B8C-83A1-F6EECF244321}">
                <p14:modId xmlns:p14="http://schemas.microsoft.com/office/powerpoint/2010/main" val="3733190073"/>
              </p:ext>
            </p:extLst>
          </p:nvPr>
        </p:nvGraphicFramePr>
        <p:xfrm>
          <a:off x="4543538" y="1574872"/>
          <a:ext cx="3860799" cy="2459455"/>
        </p:xfrm>
        <a:graphic>
          <a:graphicData uri="http://schemas.openxmlformats.org/drawingml/2006/table">
            <a:tbl>
              <a:tblPr/>
              <a:tblGrid>
                <a:gridCol w="3028392">
                  <a:extLst>
                    <a:ext uri="{9D8B030D-6E8A-4147-A177-3AD203B41FA5}">
                      <a16:colId xmlns:a16="http://schemas.microsoft.com/office/drawing/2014/main" val="20000"/>
                    </a:ext>
                  </a:extLst>
                </a:gridCol>
                <a:gridCol w="832407">
                  <a:extLst>
                    <a:ext uri="{9D8B030D-6E8A-4147-A177-3AD203B41FA5}">
                      <a16:colId xmlns:a16="http://schemas.microsoft.com/office/drawing/2014/main" val="20007"/>
                    </a:ext>
                  </a:extLst>
                </a:gridCol>
              </a:tblGrid>
              <a:tr h="42982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900" b="1" i="0" dirty="0">
                          <a:solidFill>
                            <a:schemeClr val="bg1"/>
                          </a:solidFill>
                          <a:latin typeface="FC BARCELONA Extrabold" pitchFamily="2" charset="77"/>
                          <a:cs typeface="Arial" panose="020B0604020202020204" pitchFamily="34" charset="0"/>
                        </a:rPr>
                        <a:t>FUTURO CAMP NOU</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1132E"/>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chemeClr val="bg1"/>
                          </a:solidFill>
                          <a:latin typeface="FC BARCELONA Extrabold" pitchFamily="2" charset="77"/>
                          <a:cs typeface="Arial" panose="020B0604020202020204" pitchFamily="34" charset="0"/>
                        </a:rPr>
                        <a:t>900 M€</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1132E"/>
                    </a:solidFill>
                  </a:tcPr>
                </a:tc>
                <a:extLst>
                  <a:ext uri="{0D108BD9-81ED-4DB2-BD59-A6C34878D82A}">
                    <a16:rowId xmlns:a16="http://schemas.microsoft.com/office/drawing/2014/main" val="10001"/>
                  </a:ext>
                </a:extLst>
              </a:tr>
              <a:tr h="429827">
                <a:tc>
                  <a:txBody>
                    <a:bodyPr/>
                    <a:lstStyle/>
                    <a:p>
                      <a:pPr marL="0" marR="0" lvl="0" indent="0" algn="l" defTabSz="685766" rtl="0" eaLnBrk="1" fontAlgn="ctr" latinLnBrk="0" hangingPunct="1">
                        <a:lnSpc>
                          <a:spcPct val="100000"/>
                        </a:lnSpc>
                        <a:spcBef>
                          <a:spcPts val="0"/>
                        </a:spcBef>
                        <a:spcAft>
                          <a:spcPts val="0"/>
                        </a:spcAft>
                        <a:buClrTx/>
                        <a:buSzTx/>
                        <a:buFontTx/>
                        <a:buNone/>
                        <a:tabLst/>
                        <a:defRPr/>
                      </a:pPr>
                      <a:r>
                        <a:rPr lang="es-ES" sz="900" b="1" i="0" dirty="0">
                          <a:solidFill>
                            <a:srgbClr val="181733"/>
                          </a:solidFill>
                          <a:latin typeface="FC BARCELONA Extrabold" pitchFamily="2" charset="77"/>
                          <a:cs typeface="Arial" panose="020B0604020202020204" pitchFamily="34" charset="0"/>
                        </a:rPr>
                        <a:t>NUEVO</a:t>
                      </a:r>
                      <a:r>
                        <a:rPr lang="es-ES" sz="900" b="1" i="0" baseline="0" dirty="0">
                          <a:solidFill>
                            <a:srgbClr val="181733"/>
                          </a:solidFill>
                          <a:latin typeface="FC BARCELONA Extrabold" pitchFamily="2" charset="77"/>
                          <a:cs typeface="Arial" panose="020B0604020202020204" pitchFamily="34" charset="0"/>
                        </a:rPr>
                        <a:t> </a:t>
                      </a:r>
                      <a:r>
                        <a:rPr lang="es-ES" sz="900" b="1" i="0" dirty="0">
                          <a:solidFill>
                            <a:srgbClr val="181733"/>
                          </a:solidFill>
                          <a:latin typeface="FC BARCELONA Extrabold" pitchFamily="2" charset="77"/>
                          <a:cs typeface="Arial" panose="020B0604020202020204" pitchFamily="34" charset="0"/>
                        </a:rPr>
                        <a:t>PALAU BLAUGRANA (*)</a:t>
                      </a:r>
                      <a:endParaRPr lang="es-ES" sz="900" b="1" i="0" baseline="70000" dirty="0">
                        <a:solidFill>
                          <a:srgbClr val="181733"/>
                        </a:solidFill>
                        <a:latin typeface="FC BARCELONA Extrabold" pitchFamily="2" charset="77"/>
                        <a:cs typeface="Arial" panose="020B0604020202020204" pitchFamily="34" charset="0"/>
                      </a:endParaRP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DC52B"/>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rgbClr val="181733"/>
                          </a:solidFill>
                          <a:latin typeface="FC BARCELONA Extrabold" pitchFamily="2" charset="77"/>
                          <a:cs typeface="Arial" panose="020B0604020202020204" pitchFamily="34" charset="0"/>
                        </a:rPr>
                        <a:t>420 M€</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DC52B"/>
                    </a:solidFill>
                  </a:tcPr>
                </a:tc>
                <a:extLst>
                  <a:ext uri="{0D108BD9-81ED-4DB2-BD59-A6C34878D82A}">
                    <a16:rowId xmlns:a16="http://schemas.microsoft.com/office/drawing/2014/main" val="10002"/>
                  </a:ext>
                </a:extLst>
              </a:tr>
              <a:tr h="287147">
                <a:tc gridSpan="2">
                  <a:txBody>
                    <a:bodyPr/>
                    <a:lstStyle/>
                    <a:p>
                      <a:pPr marL="0" marR="0" lvl="0" indent="0" algn="l" defTabSz="685766" rtl="0" eaLnBrk="1" fontAlgn="ctr" latinLnBrk="0" hangingPunct="1">
                        <a:lnSpc>
                          <a:spcPct val="100000"/>
                        </a:lnSpc>
                        <a:spcBef>
                          <a:spcPts val="0"/>
                        </a:spcBef>
                        <a:spcAft>
                          <a:spcPts val="0"/>
                        </a:spcAft>
                        <a:buClrTx/>
                        <a:buSzTx/>
                        <a:buFontTx/>
                        <a:buNone/>
                        <a:tabLst/>
                        <a:defRPr/>
                      </a:pPr>
                      <a:r>
                        <a:rPr lang="es-ES" sz="900" b="0" i="0" baseline="0" dirty="0">
                          <a:solidFill>
                            <a:schemeClr val="bg1"/>
                          </a:solidFill>
                          <a:latin typeface="FC BARCELONA" pitchFamily="2" charset="77"/>
                          <a:cs typeface="Arial" panose="020B0604020202020204" pitchFamily="34" charset="0"/>
                        </a:rPr>
                        <a:t>(*) Incluyendo el Palau, el </a:t>
                      </a:r>
                      <a:r>
                        <a:rPr lang="es-ES" sz="900" b="0" i="0" baseline="0" dirty="0" err="1">
                          <a:solidFill>
                            <a:schemeClr val="bg1"/>
                          </a:solidFill>
                          <a:latin typeface="FC BARCELONA" pitchFamily="2" charset="77"/>
                          <a:cs typeface="Arial" panose="020B0604020202020204" pitchFamily="34" charset="0"/>
                        </a:rPr>
                        <a:t>Petit</a:t>
                      </a:r>
                      <a:r>
                        <a:rPr lang="es-ES" sz="900" b="0" i="0" baseline="0" dirty="0">
                          <a:solidFill>
                            <a:schemeClr val="bg1"/>
                          </a:solidFill>
                          <a:latin typeface="FC BARCELONA" pitchFamily="2" charset="77"/>
                          <a:cs typeface="Arial" panose="020B0604020202020204" pitchFamily="34" charset="0"/>
                        </a:rPr>
                        <a:t> Palau, la pista de hielo y el parking de autobuses</a:t>
                      </a: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algn="ctr" fontAlgn="ctr"/>
                      <a:endParaRPr lang="es-ES" sz="1200" b="0" i="0" u="none" strike="noStrike" dirty="0">
                        <a:solidFill>
                          <a:schemeClr val="bg1"/>
                        </a:solidFill>
                        <a:effectLst/>
                        <a:latin typeface="FC BARCELONA" charset="0"/>
                        <a:ea typeface="FC BARCELONA" charset="0"/>
                        <a:cs typeface="FC BARCELONA" charset="0"/>
                      </a:endParaRPr>
                    </a:p>
                  </a:txBody>
                  <a:tcPr marL="72000" marR="0" marT="18000" marB="18000">
                    <a:lnL w="19050" cap="flat" cmpd="sng" algn="ctr">
                      <a:solidFill>
                        <a:srgbClr val="181733"/>
                      </a:solidFill>
                      <a:prstDash val="solid"/>
                      <a:round/>
                      <a:headEnd type="none" w="med" len="med"/>
                      <a:tailEnd type="none" w="med" len="med"/>
                    </a:lnL>
                    <a:lnR w="19050" cap="flat" cmpd="sng" algn="ctr">
                      <a:solidFill>
                        <a:srgbClr val="181733"/>
                      </a:solidFill>
                      <a:prstDash val="solid"/>
                      <a:round/>
                      <a:headEnd type="none" w="med" len="med"/>
                      <a:tailEnd type="none" w="med" len="med"/>
                    </a:lnR>
                    <a:lnT w="19050" cap="flat" cmpd="sng" algn="ctr">
                      <a:solidFill>
                        <a:srgbClr val="181733"/>
                      </a:solidFill>
                      <a:prstDash val="solid"/>
                      <a:round/>
                      <a:headEnd type="none" w="med" len="med"/>
                      <a:tailEnd type="none" w="med" len="med"/>
                    </a:lnT>
                    <a:lnB w="19050" cap="flat" cmpd="sng" algn="ctr">
                      <a:solidFill>
                        <a:srgbClr val="181733"/>
                      </a:solidFill>
                      <a:prstDash val="solid"/>
                      <a:round/>
                      <a:headEnd type="none" w="med" len="med"/>
                      <a:tailEnd type="none" w="med" len="med"/>
                    </a:lnB>
                    <a:noFill/>
                  </a:tcPr>
                </a:tc>
                <a:extLst>
                  <a:ext uri="{0D108BD9-81ED-4DB2-BD59-A6C34878D82A}">
                    <a16:rowId xmlns:a16="http://schemas.microsoft.com/office/drawing/2014/main" val="2967581207"/>
                  </a:ext>
                </a:extLst>
              </a:tr>
              <a:tr h="429827">
                <a:tc>
                  <a:txBody>
                    <a:bodyPr/>
                    <a:lstStyle/>
                    <a:p>
                      <a:r>
                        <a:rPr lang="es-ES" sz="900" b="1" i="0" dirty="0">
                          <a:solidFill>
                            <a:schemeClr val="bg1"/>
                          </a:solidFill>
                          <a:latin typeface="FC BARCELONA Extrabold" pitchFamily="2" charset="77"/>
                          <a:cs typeface="Arial" panose="020B0604020202020204" pitchFamily="34" charset="0"/>
                        </a:rPr>
                        <a:t>URBANIZACIÓN / CAMPUS</a:t>
                      </a:r>
                      <a:endParaRPr lang="es-ES" sz="900" b="1" i="0" baseline="70000" dirty="0">
                        <a:solidFill>
                          <a:schemeClr val="bg1"/>
                        </a:solidFill>
                        <a:latin typeface="FC BARCELONA Extrabold" pitchFamily="2" charset="77"/>
                        <a:cs typeface="Arial" panose="020B0604020202020204" pitchFamily="34" charset="0"/>
                      </a:endParaRP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181733"/>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chemeClr val="bg1"/>
                          </a:solidFill>
                          <a:latin typeface="FC BARCELONA Extrabold" pitchFamily="2" charset="77"/>
                          <a:cs typeface="Arial" panose="020B0604020202020204" pitchFamily="34" charset="0"/>
                        </a:rPr>
                        <a:t>100 M€</a:t>
                      </a:r>
                    </a:p>
                  </a:txBody>
                  <a:tcPr marL="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181733"/>
                    </a:solidFill>
                  </a:tcPr>
                </a:tc>
                <a:extLst>
                  <a:ext uri="{0D108BD9-81ED-4DB2-BD59-A6C34878D82A}">
                    <a16:rowId xmlns:a16="http://schemas.microsoft.com/office/drawing/2014/main" val="10008"/>
                  </a:ext>
                </a:extLst>
              </a:tr>
              <a:tr h="429827">
                <a:tc>
                  <a:txBody>
                    <a:bodyPr/>
                    <a:lstStyle/>
                    <a:p>
                      <a:r>
                        <a:rPr lang="es-ES" sz="900" b="1" i="0" dirty="0">
                          <a:solidFill>
                            <a:srgbClr val="181733"/>
                          </a:solidFill>
                          <a:latin typeface="FC BARCELONA Extrabold" pitchFamily="2" charset="77"/>
                          <a:cs typeface="Arial" panose="020B0604020202020204" pitchFamily="34" charset="0"/>
                        </a:rPr>
                        <a:t>INVERSIONES MPGM(**)</a:t>
                      </a:r>
                      <a:endParaRPr lang="es-ES" sz="900" b="1" i="0" baseline="70000" dirty="0">
                        <a:solidFill>
                          <a:srgbClr val="181733"/>
                        </a:solidFill>
                        <a:latin typeface="FC BARCELONA Extrabold" pitchFamily="2" charset="77"/>
                        <a:cs typeface="Arial" panose="020B0604020202020204" pitchFamily="34" charset="0"/>
                      </a:endParaRP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92D050"/>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rgbClr val="181733"/>
                          </a:solidFill>
                          <a:latin typeface="FC BARCELONA Extrabold" pitchFamily="2" charset="77"/>
                          <a:cs typeface="Arial" panose="020B0604020202020204" pitchFamily="34" charset="0"/>
                        </a:rPr>
                        <a:t>60 M€</a:t>
                      </a:r>
                    </a:p>
                  </a:txBody>
                  <a:tcPr marL="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92D050"/>
                    </a:solidFill>
                  </a:tcPr>
                </a:tc>
                <a:extLst>
                  <a:ext uri="{0D108BD9-81ED-4DB2-BD59-A6C34878D82A}">
                    <a16:rowId xmlns:a16="http://schemas.microsoft.com/office/drawing/2014/main" val="10010"/>
                  </a:ext>
                </a:extLst>
              </a:tr>
              <a:tr h="429827">
                <a:tc>
                  <a:txBody>
                    <a:bodyPr/>
                    <a:lstStyle/>
                    <a:p>
                      <a:r>
                        <a:rPr lang="es-ES" sz="900" b="1" i="0" dirty="0">
                          <a:solidFill>
                            <a:schemeClr val="bg1"/>
                          </a:solidFill>
                          <a:latin typeface="FC BARCELONA Extrabold" pitchFamily="2" charset="77"/>
                          <a:cs typeface="Arial" panose="020B0604020202020204" pitchFamily="34" charset="0"/>
                        </a:rPr>
                        <a:t>ESTADI JOHAN CRUYFF</a:t>
                      </a:r>
                      <a:endParaRPr lang="es-ES" sz="900" b="1" i="0" baseline="70000" dirty="0">
                        <a:solidFill>
                          <a:schemeClr val="bg1"/>
                        </a:solidFill>
                        <a:latin typeface="FC BARCELONA Extrabold" pitchFamily="2" charset="77"/>
                        <a:cs typeface="Arial" panose="020B0604020202020204" pitchFamily="34" charset="0"/>
                      </a:endParaRPr>
                    </a:p>
                  </a:txBody>
                  <a:tcPr marL="7200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3C688F"/>
                    </a:solidFill>
                  </a:tcPr>
                </a:tc>
                <a:tc>
                  <a:txBody>
                    <a:bodyPr/>
                    <a:lstStyle/>
                    <a:p>
                      <a:pPr marL="0" marR="0" lvl="0" indent="0" algn="ctr" defTabSz="685766" rtl="0" eaLnBrk="1" fontAlgn="ctr" latinLnBrk="0" hangingPunct="1">
                        <a:lnSpc>
                          <a:spcPct val="100000"/>
                        </a:lnSpc>
                        <a:spcBef>
                          <a:spcPts val="0"/>
                        </a:spcBef>
                        <a:spcAft>
                          <a:spcPts val="0"/>
                        </a:spcAft>
                        <a:buClrTx/>
                        <a:buSzTx/>
                        <a:buFontTx/>
                        <a:buNone/>
                        <a:tabLst/>
                        <a:defRPr/>
                      </a:pPr>
                      <a:r>
                        <a:rPr lang="es-ES" sz="1300" b="1" i="0" dirty="0">
                          <a:solidFill>
                            <a:schemeClr val="bg1"/>
                          </a:solidFill>
                          <a:latin typeface="FC BARCELONA Extrabold" pitchFamily="2" charset="77"/>
                          <a:cs typeface="Arial" panose="020B0604020202020204" pitchFamily="34" charset="0"/>
                        </a:rPr>
                        <a:t>20 M€</a:t>
                      </a:r>
                    </a:p>
                  </a:txBody>
                  <a:tcPr marL="0" marR="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3C688F"/>
                    </a:solidFill>
                  </a:tcPr>
                </a:tc>
                <a:extLst>
                  <a:ext uri="{0D108BD9-81ED-4DB2-BD59-A6C34878D82A}">
                    <a16:rowId xmlns:a16="http://schemas.microsoft.com/office/drawing/2014/main" val="763350452"/>
                  </a:ext>
                </a:extLst>
              </a:tr>
            </a:tbl>
          </a:graphicData>
        </a:graphic>
      </p:graphicFrame>
      <p:sp>
        <p:nvSpPr>
          <p:cNvPr id="5" name="Título 4">
            <a:extLst>
              <a:ext uri="{FF2B5EF4-FFF2-40B4-BE49-F238E27FC236}">
                <a16:creationId xmlns:a16="http://schemas.microsoft.com/office/drawing/2014/main" id="{A4CEA202-3B74-6446-9AFC-99F9A7DA47C9}"/>
              </a:ext>
            </a:extLst>
          </p:cNvPr>
          <p:cNvSpPr>
            <a:spLocks noGrp="1"/>
          </p:cNvSpPr>
          <p:nvPr>
            <p:ph type="title"/>
          </p:nvPr>
        </p:nvSpPr>
        <p:spPr/>
        <p:txBody>
          <a:bodyPr/>
          <a:lstStyle/>
          <a:p>
            <a:r>
              <a:rPr lang="es-ES" dirty="0"/>
              <a:t>LA ESTIMACIÓN DE INVERSIÓN ES </a:t>
            </a:r>
            <a:br>
              <a:rPr lang="es-ES" dirty="0"/>
            </a:br>
            <a:r>
              <a:rPr lang="es-ES" dirty="0"/>
              <a:t>DE 1.500 MILLONES DE EUROS</a:t>
            </a:r>
          </a:p>
        </p:txBody>
      </p:sp>
    </p:spTree>
    <p:extLst>
      <p:ext uri="{BB962C8B-B14F-4D97-AF65-F5344CB8AC3E}">
        <p14:creationId xmlns:p14="http://schemas.microsoft.com/office/powerpoint/2010/main" val="80766189"/>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6A91B0-C76B-864C-9BD0-D70CD8F54B94}"/>
              </a:ext>
            </a:extLst>
          </p:cNvPr>
          <p:cNvSpPr>
            <a:spLocks noGrp="1"/>
          </p:cNvSpPr>
          <p:nvPr>
            <p:ph type="title"/>
          </p:nvPr>
        </p:nvSpPr>
        <p:spPr>
          <a:xfrm>
            <a:off x="420329" y="221919"/>
            <a:ext cx="8657302" cy="807967"/>
          </a:xfrm>
        </p:spPr>
        <p:txBody>
          <a:bodyPr/>
          <a:lstStyle/>
          <a:p>
            <a:r>
              <a:rPr lang="es-ES" sz="2500" dirty="0"/>
              <a:t>ESTA INVERSIÓN SE FINANCIA CON LOS INGRESOS ADICIONALES QUE GENERAN LAS NUEVAS INSTALACIONES</a:t>
            </a:r>
            <a:endParaRPr lang="es-ES" sz="2500" b="0" dirty="0">
              <a:latin typeface="FC BARCELONA" pitchFamily="2" charset="77"/>
            </a:endParaRPr>
          </a:p>
        </p:txBody>
      </p:sp>
      <p:grpSp>
        <p:nvGrpSpPr>
          <p:cNvPr id="10" name="Grupo 9">
            <a:extLst>
              <a:ext uri="{FF2B5EF4-FFF2-40B4-BE49-F238E27FC236}">
                <a16:creationId xmlns:a16="http://schemas.microsoft.com/office/drawing/2014/main" id="{02F80517-29B1-0240-BF47-4D6F0DD8DB7A}"/>
              </a:ext>
            </a:extLst>
          </p:cNvPr>
          <p:cNvGrpSpPr/>
          <p:nvPr/>
        </p:nvGrpSpPr>
        <p:grpSpPr>
          <a:xfrm>
            <a:off x="994183" y="3059820"/>
            <a:ext cx="3069739" cy="1371212"/>
            <a:chOff x="123568" y="2691484"/>
            <a:chExt cx="4157133" cy="1856936"/>
          </a:xfrm>
        </p:grpSpPr>
        <p:pic>
          <p:nvPicPr>
            <p:cNvPr id="27" name="Picture 2">
              <a:extLst>
                <a:ext uri="{FF2B5EF4-FFF2-40B4-BE49-F238E27FC236}">
                  <a16:creationId xmlns:a16="http://schemas.microsoft.com/office/drawing/2014/main" id="{50E2B933-EF8C-48BF-9E63-C4A87C1F1C0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933" r="10919" b="-1"/>
            <a:stretch/>
          </p:blipFill>
          <p:spPr bwMode="auto">
            <a:xfrm>
              <a:off x="123568" y="2691484"/>
              <a:ext cx="2053410" cy="185693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a:extLst>
                <a:ext uri="{FF2B5EF4-FFF2-40B4-BE49-F238E27FC236}">
                  <a16:creationId xmlns:a16="http://schemas.microsoft.com/office/drawing/2014/main" id="{7DCF62F3-7175-411E-9AD6-4FA546D1B22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849" r="24107" b="2"/>
            <a:stretch/>
          </p:blipFill>
          <p:spPr bwMode="auto">
            <a:xfrm>
              <a:off x="2227291" y="2691488"/>
              <a:ext cx="2053410" cy="1856931"/>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4">
            <a:extLst>
              <a:ext uri="{FF2B5EF4-FFF2-40B4-BE49-F238E27FC236}">
                <a16:creationId xmlns:a16="http://schemas.microsoft.com/office/drawing/2014/main" id="{53231258-5C8E-40C1-9EFE-0BD61499C93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7689" r="-2" b="17295"/>
          <a:stretch/>
        </p:blipFill>
        <p:spPr bwMode="auto">
          <a:xfrm>
            <a:off x="4101908" y="3059970"/>
            <a:ext cx="4041730" cy="1376107"/>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texto 3">
            <a:extLst>
              <a:ext uri="{FF2B5EF4-FFF2-40B4-BE49-F238E27FC236}">
                <a16:creationId xmlns:a16="http://schemas.microsoft.com/office/drawing/2014/main" id="{69E32792-E710-2C48-9DB7-88A3D941C22E}"/>
              </a:ext>
            </a:extLst>
          </p:cNvPr>
          <p:cNvSpPr>
            <a:spLocks noGrp="1"/>
          </p:cNvSpPr>
          <p:nvPr>
            <p:ph type="body" sz="quarter" idx="10"/>
          </p:nvPr>
        </p:nvSpPr>
        <p:spPr>
          <a:xfrm>
            <a:off x="290384" y="1163333"/>
            <a:ext cx="8513805" cy="1629743"/>
          </a:xfrm>
        </p:spPr>
        <p:txBody>
          <a:bodyPr/>
          <a:lstStyle/>
          <a:p>
            <a:pPr marL="177800" indent="-177800">
              <a:buClr>
                <a:srgbClr val="FDC52B"/>
              </a:buClr>
              <a:buFont typeface="Arial" panose="020B0604020202020204" pitchFamily="34" charset="0"/>
              <a:buChar char="•"/>
            </a:pPr>
            <a:r>
              <a:rPr lang="es-ES" dirty="0"/>
              <a:t>Ingresos adicionales de </a:t>
            </a:r>
            <a:r>
              <a:rPr lang="es-ES" b="1" dirty="0" err="1">
                <a:solidFill>
                  <a:srgbClr val="FDC52B"/>
                </a:solidFill>
              </a:rPr>
              <a:t>hospitality</a:t>
            </a:r>
            <a:r>
              <a:rPr lang="es-ES" b="1" dirty="0">
                <a:solidFill>
                  <a:srgbClr val="FDC52B"/>
                </a:solidFill>
              </a:rPr>
              <a:t> (VIP)</a:t>
            </a:r>
            <a:r>
              <a:rPr lang="es-ES" b="1" dirty="0">
                <a:solidFill>
                  <a:srgbClr val="FDC52B"/>
                </a:solidFill>
                <a:latin typeface="FC BARCELONA Extrabold" pitchFamily="2" charset="77"/>
              </a:rPr>
              <a:t> </a:t>
            </a:r>
            <a:r>
              <a:rPr lang="es-ES" dirty="0"/>
              <a:t>del Estadio y del Palau</a:t>
            </a:r>
          </a:p>
          <a:p>
            <a:pPr marL="177800" indent="-177800">
              <a:buClr>
                <a:srgbClr val="FDC52B"/>
              </a:buClr>
              <a:buFont typeface="Arial" panose="020B0604020202020204" pitchFamily="34" charset="0"/>
              <a:buChar char="•"/>
            </a:pPr>
            <a:r>
              <a:rPr lang="es-ES" dirty="0"/>
              <a:t>Nuevas oportunidades de </a:t>
            </a:r>
            <a:r>
              <a:rPr lang="es-ES" b="1" dirty="0">
                <a:solidFill>
                  <a:srgbClr val="FDC52B"/>
                </a:solidFill>
              </a:rPr>
              <a:t>patrocinio</a:t>
            </a:r>
          </a:p>
          <a:p>
            <a:pPr marL="177800" indent="-177800">
              <a:buClr>
                <a:srgbClr val="FDC52B"/>
              </a:buClr>
              <a:buFont typeface="Arial" panose="020B0604020202020204" pitchFamily="34" charset="0"/>
              <a:buChar char="•"/>
            </a:pPr>
            <a:r>
              <a:rPr lang="es-ES" dirty="0"/>
              <a:t>Nueva actividad de </a:t>
            </a:r>
            <a:r>
              <a:rPr lang="es-ES" b="1" dirty="0">
                <a:solidFill>
                  <a:srgbClr val="FDC52B"/>
                </a:solidFill>
              </a:rPr>
              <a:t>espectáculos </a:t>
            </a:r>
            <a:r>
              <a:rPr lang="es-ES" dirty="0"/>
              <a:t>y </a:t>
            </a:r>
            <a:r>
              <a:rPr lang="es-ES" b="1" dirty="0">
                <a:solidFill>
                  <a:srgbClr val="FDC52B"/>
                </a:solidFill>
              </a:rPr>
              <a:t>conciertos </a:t>
            </a:r>
            <a:r>
              <a:rPr lang="es-ES" dirty="0"/>
              <a:t>en el Palau</a:t>
            </a:r>
          </a:p>
          <a:p>
            <a:pPr marL="177800" indent="-177800">
              <a:buClr>
                <a:srgbClr val="FDC52B"/>
              </a:buClr>
              <a:buFont typeface="Arial" panose="020B0604020202020204" pitchFamily="34" charset="0"/>
              <a:buChar char="•"/>
            </a:pPr>
            <a:r>
              <a:rPr lang="es-ES" b="1" dirty="0">
                <a:solidFill>
                  <a:srgbClr val="FDC52B"/>
                </a:solidFill>
              </a:rPr>
              <a:t>Derechos de los nombres </a:t>
            </a:r>
            <a:r>
              <a:rPr lang="es-ES" dirty="0"/>
              <a:t>sobre el Estadio y del Palau (</a:t>
            </a:r>
            <a:r>
              <a:rPr lang="es-ES" i="1" dirty="0" err="1"/>
              <a:t>Naming</a:t>
            </a:r>
            <a:r>
              <a:rPr lang="es-ES" i="1" dirty="0"/>
              <a:t> / </a:t>
            </a:r>
            <a:r>
              <a:rPr lang="es-ES" i="1" dirty="0" err="1"/>
              <a:t>Title</a:t>
            </a:r>
            <a:r>
              <a:rPr lang="es-ES" i="1" dirty="0"/>
              <a:t> </a:t>
            </a:r>
            <a:r>
              <a:rPr lang="es-ES" i="1" dirty="0" err="1"/>
              <a:t>rights</a:t>
            </a:r>
            <a:r>
              <a:rPr lang="es-ES" dirty="0"/>
              <a:t>)</a:t>
            </a:r>
          </a:p>
          <a:p>
            <a:pPr marL="177800" indent="-177800">
              <a:buClr>
                <a:srgbClr val="FDC52B"/>
              </a:buClr>
              <a:buFont typeface="Arial" panose="020B0604020202020204" pitchFamily="34" charset="0"/>
              <a:buChar char="•"/>
            </a:pPr>
            <a:r>
              <a:rPr lang="es-ES" dirty="0"/>
              <a:t>Ingresos adicionales de las </a:t>
            </a:r>
            <a:r>
              <a:rPr lang="es-ES" b="1" dirty="0">
                <a:solidFill>
                  <a:srgbClr val="FDC52B"/>
                </a:solidFill>
              </a:rPr>
              <a:t>actividades del Campus</a:t>
            </a:r>
          </a:p>
          <a:p>
            <a:endParaRPr lang="es-ES" dirty="0"/>
          </a:p>
        </p:txBody>
      </p:sp>
    </p:spTree>
    <p:extLst>
      <p:ext uri="{BB962C8B-B14F-4D97-AF65-F5344CB8AC3E}">
        <p14:creationId xmlns:p14="http://schemas.microsoft.com/office/powerpoint/2010/main" val="3100429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áfico 18">
            <a:extLst>
              <a:ext uri="{FF2B5EF4-FFF2-40B4-BE49-F238E27FC236}">
                <a16:creationId xmlns:a16="http://schemas.microsoft.com/office/drawing/2014/main" id="{B649BC82-5CA9-4B77-AEAB-D46E53A0A885}"/>
              </a:ext>
            </a:extLst>
          </p:cNvPr>
          <p:cNvGraphicFramePr/>
          <p:nvPr>
            <p:extLst>
              <p:ext uri="{D42A27DB-BD31-4B8C-83A1-F6EECF244321}">
                <p14:modId xmlns:p14="http://schemas.microsoft.com/office/powerpoint/2010/main" val="537149945"/>
              </p:ext>
            </p:extLst>
          </p:nvPr>
        </p:nvGraphicFramePr>
        <p:xfrm>
          <a:off x="4001006" y="977758"/>
          <a:ext cx="4361599" cy="3735559"/>
        </p:xfrm>
        <a:graphic>
          <a:graphicData uri="http://schemas.openxmlformats.org/drawingml/2006/chart">
            <c:chart xmlns:c="http://schemas.openxmlformats.org/drawingml/2006/chart" xmlns:r="http://schemas.openxmlformats.org/officeDocument/2006/relationships" r:id="rId3"/>
          </a:graphicData>
        </a:graphic>
      </p:graphicFrame>
      <p:sp>
        <p:nvSpPr>
          <p:cNvPr id="8" name="Marcador de texto 2">
            <a:extLst>
              <a:ext uri="{FF2B5EF4-FFF2-40B4-BE49-F238E27FC236}">
                <a16:creationId xmlns:a16="http://schemas.microsoft.com/office/drawing/2014/main" id="{12770ED6-5033-AD4F-8F6B-BC29A3D1730E}"/>
              </a:ext>
            </a:extLst>
          </p:cNvPr>
          <p:cNvSpPr txBox="1">
            <a:spLocks/>
          </p:cNvSpPr>
          <p:nvPr/>
        </p:nvSpPr>
        <p:spPr>
          <a:xfrm>
            <a:off x="904176" y="2040834"/>
            <a:ext cx="3509319" cy="324813"/>
          </a:xfrm>
          <a:prstGeom prst="rect">
            <a:avLst/>
          </a:prstGeom>
        </p:spPr>
        <p:txBody>
          <a:bodyPr wrap="square" lIns="0" tIns="0" rIns="0" bIns="0" anchor="t">
            <a:noAutofit/>
          </a:bodyPr>
          <a:lstStyle>
            <a:lvl1pPr marL="0" indent="0" algn="l" defTabSz="685766" rtl="0" eaLnBrk="1" latinLnBrk="0" hangingPunct="1">
              <a:lnSpc>
                <a:spcPct val="90000"/>
              </a:lnSpc>
              <a:spcBef>
                <a:spcPts val="750"/>
              </a:spcBef>
              <a:buFont typeface="Arial"/>
              <a:buNone/>
              <a:defRPr sz="1725" b="0" i="0" kern="1200">
                <a:solidFill>
                  <a:schemeClr val="bg1"/>
                </a:solidFill>
                <a:latin typeface="FC BARCELONA" pitchFamily="2" charset="77"/>
                <a:ea typeface="+mn-ea"/>
                <a:cs typeface="+mn-cs"/>
              </a:defRPr>
            </a:lvl1pPr>
            <a:lvl2pPr marL="342884" indent="0" algn="l" defTabSz="685766" rtl="0" eaLnBrk="1" latinLnBrk="0" hangingPunct="1">
              <a:lnSpc>
                <a:spcPct val="90000"/>
              </a:lnSpc>
              <a:spcBef>
                <a:spcPts val="375"/>
              </a:spcBef>
              <a:buFont typeface="Arial"/>
              <a:buNone/>
              <a:defRPr sz="1800" b="0" i="0" kern="1200">
                <a:solidFill>
                  <a:schemeClr val="bg1"/>
                </a:solidFill>
                <a:latin typeface="FC BARCELONA" pitchFamily="2" charset="77"/>
                <a:ea typeface="+mn-ea"/>
                <a:cs typeface="+mn-cs"/>
              </a:defRPr>
            </a:lvl2pPr>
            <a:lvl3pPr marL="685766" indent="0" algn="l" defTabSz="685766" rtl="0" eaLnBrk="1" latinLnBrk="0" hangingPunct="1">
              <a:lnSpc>
                <a:spcPct val="90000"/>
              </a:lnSpc>
              <a:spcBef>
                <a:spcPts val="375"/>
              </a:spcBef>
              <a:buFont typeface="Arial"/>
              <a:buNone/>
              <a:defRPr sz="1500" b="0" i="0" kern="1200">
                <a:solidFill>
                  <a:schemeClr val="bg1"/>
                </a:solidFill>
                <a:latin typeface="FC BARCELONA" pitchFamily="2" charset="77"/>
                <a:ea typeface="+mn-ea"/>
                <a:cs typeface="+mn-cs"/>
              </a:defRPr>
            </a:lvl3pPr>
            <a:lvl4pPr marL="1028649"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4pPr>
            <a:lvl5pPr marL="1371532"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ES" sz="1800" dirty="0"/>
              <a:t>Unos</a:t>
            </a:r>
          </a:p>
        </p:txBody>
      </p:sp>
      <p:sp>
        <p:nvSpPr>
          <p:cNvPr id="10" name="Marcador de texto 2">
            <a:extLst>
              <a:ext uri="{FF2B5EF4-FFF2-40B4-BE49-F238E27FC236}">
                <a16:creationId xmlns:a16="http://schemas.microsoft.com/office/drawing/2014/main" id="{77FCFCCE-2890-0446-A554-1F56779EDB44}"/>
              </a:ext>
            </a:extLst>
          </p:cNvPr>
          <p:cNvSpPr txBox="1">
            <a:spLocks/>
          </p:cNvSpPr>
          <p:nvPr/>
        </p:nvSpPr>
        <p:spPr>
          <a:xfrm>
            <a:off x="904176" y="2456020"/>
            <a:ext cx="3249827" cy="643955"/>
          </a:xfrm>
          <a:prstGeom prst="rect">
            <a:avLst/>
          </a:prstGeom>
        </p:spPr>
        <p:txBody>
          <a:bodyPr wrap="square" lIns="0" tIns="0" rIns="0" bIns="0" anchor="ctr">
            <a:noAutofit/>
          </a:bodyPr>
          <a:lstStyle>
            <a:lvl1pPr marL="0" indent="0" algn="l" defTabSz="685766" rtl="0" eaLnBrk="1" latinLnBrk="0" hangingPunct="1">
              <a:lnSpc>
                <a:spcPct val="90000"/>
              </a:lnSpc>
              <a:spcBef>
                <a:spcPts val="750"/>
              </a:spcBef>
              <a:buFont typeface="Arial"/>
              <a:buNone/>
              <a:defRPr sz="1725" b="0" i="0" kern="1200">
                <a:solidFill>
                  <a:schemeClr val="bg1"/>
                </a:solidFill>
                <a:latin typeface="FC BARCELONA" pitchFamily="2" charset="77"/>
                <a:ea typeface="+mn-ea"/>
                <a:cs typeface="+mn-cs"/>
              </a:defRPr>
            </a:lvl1pPr>
            <a:lvl2pPr marL="342884" indent="0" algn="l" defTabSz="685766" rtl="0" eaLnBrk="1" latinLnBrk="0" hangingPunct="1">
              <a:lnSpc>
                <a:spcPct val="90000"/>
              </a:lnSpc>
              <a:spcBef>
                <a:spcPts val="375"/>
              </a:spcBef>
              <a:buFont typeface="Arial"/>
              <a:buNone/>
              <a:defRPr sz="1800" b="0" i="0" kern="1200">
                <a:solidFill>
                  <a:schemeClr val="bg1"/>
                </a:solidFill>
                <a:latin typeface="FC BARCELONA" pitchFamily="2" charset="77"/>
                <a:ea typeface="+mn-ea"/>
                <a:cs typeface="+mn-cs"/>
              </a:defRPr>
            </a:lvl2pPr>
            <a:lvl3pPr marL="685766" indent="0" algn="l" defTabSz="685766" rtl="0" eaLnBrk="1" latinLnBrk="0" hangingPunct="1">
              <a:lnSpc>
                <a:spcPct val="90000"/>
              </a:lnSpc>
              <a:spcBef>
                <a:spcPts val="375"/>
              </a:spcBef>
              <a:buFont typeface="Arial"/>
              <a:buNone/>
              <a:defRPr sz="1500" b="0" i="0" kern="1200">
                <a:solidFill>
                  <a:schemeClr val="bg1"/>
                </a:solidFill>
                <a:latin typeface="FC BARCELONA" pitchFamily="2" charset="77"/>
                <a:ea typeface="+mn-ea"/>
                <a:cs typeface="+mn-cs"/>
              </a:defRPr>
            </a:lvl3pPr>
            <a:lvl4pPr marL="1028649"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4pPr>
            <a:lvl5pPr marL="1371532"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ES" sz="8000" dirty="0">
                <a:solidFill>
                  <a:srgbClr val="FDC52B"/>
                </a:solidFill>
                <a:latin typeface="FC BARCELONA PLAY SOLID Bold" panose="020B0806040502020203" pitchFamily="34" charset="0"/>
              </a:rPr>
              <a:t>200</a:t>
            </a:r>
            <a:endParaRPr lang="es-ES" sz="8000" b="1" dirty="0">
              <a:latin typeface="FC BARCELONA PLAY SOLID Bold" panose="020B0806040502020203" pitchFamily="34" charset="0"/>
            </a:endParaRPr>
          </a:p>
        </p:txBody>
      </p:sp>
      <p:sp>
        <p:nvSpPr>
          <p:cNvPr id="11" name="Marcador de texto 2">
            <a:extLst>
              <a:ext uri="{FF2B5EF4-FFF2-40B4-BE49-F238E27FC236}">
                <a16:creationId xmlns:a16="http://schemas.microsoft.com/office/drawing/2014/main" id="{0783F360-3400-1D4A-8BF4-4A31866488DB}"/>
              </a:ext>
            </a:extLst>
          </p:cNvPr>
          <p:cNvSpPr txBox="1">
            <a:spLocks/>
          </p:cNvSpPr>
          <p:nvPr/>
        </p:nvSpPr>
        <p:spPr>
          <a:xfrm>
            <a:off x="904176" y="3248485"/>
            <a:ext cx="3157152" cy="324813"/>
          </a:xfrm>
          <a:prstGeom prst="rect">
            <a:avLst/>
          </a:prstGeom>
        </p:spPr>
        <p:txBody>
          <a:bodyPr wrap="square" lIns="0" tIns="0" rIns="0" bIns="0" anchor="t">
            <a:noAutofit/>
          </a:bodyPr>
          <a:lstStyle>
            <a:lvl1pPr marL="0" indent="0" algn="l" defTabSz="685766" rtl="0" eaLnBrk="1" latinLnBrk="0" hangingPunct="1">
              <a:lnSpc>
                <a:spcPct val="90000"/>
              </a:lnSpc>
              <a:spcBef>
                <a:spcPts val="750"/>
              </a:spcBef>
              <a:buFont typeface="Arial"/>
              <a:buNone/>
              <a:defRPr sz="1725" b="0" i="0" kern="1200">
                <a:solidFill>
                  <a:schemeClr val="bg1"/>
                </a:solidFill>
                <a:latin typeface="FC BARCELONA" pitchFamily="2" charset="77"/>
                <a:ea typeface="+mn-ea"/>
                <a:cs typeface="+mn-cs"/>
              </a:defRPr>
            </a:lvl1pPr>
            <a:lvl2pPr marL="342884" indent="0" algn="l" defTabSz="685766" rtl="0" eaLnBrk="1" latinLnBrk="0" hangingPunct="1">
              <a:lnSpc>
                <a:spcPct val="90000"/>
              </a:lnSpc>
              <a:spcBef>
                <a:spcPts val="375"/>
              </a:spcBef>
              <a:buFont typeface="Arial"/>
              <a:buNone/>
              <a:defRPr sz="1800" b="0" i="0" kern="1200">
                <a:solidFill>
                  <a:schemeClr val="bg1"/>
                </a:solidFill>
                <a:latin typeface="FC BARCELONA" pitchFamily="2" charset="77"/>
                <a:ea typeface="+mn-ea"/>
                <a:cs typeface="+mn-cs"/>
              </a:defRPr>
            </a:lvl2pPr>
            <a:lvl3pPr marL="685766" indent="0" algn="l" defTabSz="685766" rtl="0" eaLnBrk="1" latinLnBrk="0" hangingPunct="1">
              <a:lnSpc>
                <a:spcPct val="90000"/>
              </a:lnSpc>
              <a:spcBef>
                <a:spcPts val="375"/>
              </a:spcBef>
              <a:buFont typeface="Arial"/>
              <a:buNone/>
              <a:defRPr sz="1500" b="0" i="0" kern="1200">
                <a:solidFill>
                  <a:schemeClr val="bg1"/>
                </a:solidFill>
                <a:latin typeface="FC BARCELONA" pitchFamily="2" charset="77"/>
                <a:ea typeface="+mn-ea"/>
                <a:cs typeface="+mn-cs"/>
              </a:defRPr>
            </a:lvl3pPr>
            <a:lvl4pPr marL="1028649"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4pPr>
            <a:lvl5pPr marL="1371532"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ES" sz="1800" dirty="0"/>
              <a:t>distribuidos de la manera siguiente </a:t>
            </a:r>
          </a:p>
        </p:txBody>
      </p:sp>
      <p:sp>
        <p:nvSpPr>
          <p:cNvPr id="12" name="Marcador de texto 2">
            <a:extLst>
              <a:ext uri="{FF2B5EF4-FFF2-40B4-BE49-F238E27FC236}">
                <a16:creationId xmlns:a16="http://schemas.microsoft.com/office/drawing/2014/main" id="{7DFCF452-D679-264D-916E-264F945A1ABE}"/>
              </a:ext>
            </a:extLst>
          </p:cNvPr>
          <p:cNvSpPr txBox="1">
            <a:spLocks/>
          </p:cNvSpPr>
          <p:nvPr/>
        </p:nvSpPr>
        <p:spPr>
          <a:xfrm>
            <a:off x="2480540" y="2576796"/>
            <a:ext cx="2643469" cy="300758"/>
          </a:xfrm>
          <a:prstGeom prst="rect">
            <a:avLst/>
          </a:prstGeom>
        </p:spPr>
        <p:txBody>
          <a:bodyPr wrap="square" lIns="0" tIns="0" rIns="0" bIns="0" anchor="t">
            <a:noAutofit/>
          </a:bodyPr>
          <a:lstStyle>
            <a:lvl1pPr marL="0" indent="0" algn="l" defTabSz="685766" rtl="0" eaLnBrk="1" latinLnBrk="0" hangingPunct="1">
              <a:lnSpc>
                <a:spcPct val="90000"/>
              </a:lnSpc>
              <a:spcBef>
                <a:spcPts val="750"/>
              </a:spcBef>
              <a:buFont typeface="Arial"/>
              <a:buNone/>
              <a:defRPr sz="1725" b="0" i="0" kern="1200">
                <a:solidFill>
                  <a:schemeClr val="bg1"/>
                </a:solidFill>
                <a:latin typeface="FC BARCELONA" pitchFamily="2" charset="77"/>
                <a:ea typeface="+mn-ea"/>
                <a:cs typeface="+mn-cs"/>
              </a:defRPr>
            </a:lvl1pPr>
            <a:lvl2pPr marL="342884" indent="0" algn="l" defTabSz="685766" rtl="0" eaLnBrk="1" latinLnBrk="0" hangingPunct="1">
              <a:lnSpc>
                <a:spcPct val="90000"/>
              </a:lnSpc>
              <a:spcBef>
                <a:spcPts val="375"/>
              </a:spcBef>
              <a:buFont typeface="Arial"/>
              <a:buNone/>
              <a:defRPr sz="1800" b="0" i="0" kern="1200">
                <a:solidFill>
                  <a:schemeClr val="bg1"/>
                </a:solidFill>
                <a:latin typeface="FC BARCELONA" pitchFamily="2" charset="77"/>
                <a:ea typeface="+mn-ea"/>
                <a:cs typeface="+mn-cs"/>
              </a:defRPr>
            </a:lvl2pPr>
            <a:lvl3pPr marL="685766" indent="0" algn="l" defTabSz="685766" rtl="0" eaLnBrk="1" latinLnBrk="0" hangingPunct="1">
              <a:lnSpc>
                <a:spcPct val="90000"/>
              </a:lnSpc>
              <a:spcBef>
                <a:spcPts val="375"/>
              </a:spcBef>
              <a:buFont typeface="Arial"/>
              <a:buNone/>
              <a:defRPr sz="1500" b="0" i="0" kern="1200">
                <a:solidFill>
                  <a:schemeClr val="bg1"/>
                </a:solidFill>
                <a:latin typeface="FC BARCELONA" pitchFamily="2" charset="77"/>
                <a:ea typeface="+mn-ea"/>
                <a:cs typeface="+mn-cs"/>
              </a:defRPr>
            </a:lvl3pPr>
            <a:lvl4pPr marL="1028649"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4pPr>
            <a:lvl5pPr marL="1371532"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ES" sz="2000" b="1" dirty="0">
                <a:latin typeface="FC BARCELONA PLAY SOLID Bold" panose="020B0806040502020203" pitchFamily="34" charset="0"/>
              </a:rPr>
              <a:t>MILLONES DE EUROS </a:t>
            </a:r>
            <a:br>
              <a:rPr lang="es-ES" sz="2000" b="1" dirty="0">
                <a:latin typeface="FC BARCELONA PLAY SOLID Bold" panose="020B0806040502020203" pitchFamily="34" charset="0"/>
              </a:rPr>
            </a:br>
            <a:r>
              <a:rPr lang="es-ES" sz="2000" b="1" dirty="0">
                <a:latin typeface="FC BARCELONA PLAY SOLID Bold" panose="020B0806040502020203" pitchFamily="34" charset="0"/>
              </a:rPr>
              <a:t>ANUALES</a:t>
            </a:r>
          </a:p>
        </p:txBody>
      </p:sp>
      <p:sp>
        <p:nvSpPr>
          <p:cNvPr id="5" name="Título 4">
            <a:extLst>
              <a:ext uri="{FF2B5EF4-FFF2-40B4-BE49-F238E27FC236}">
                <a16:creationId xmlns:a16="http://schemas.microsoft.com/office/drawing/2014/main" id="{DA5427A7-AA2D-FE4C-B677-0D73E99ADDAF}"/>
              </a:ext>
            </a:extLst>
          </p:cNvPr>
          <p:cNvSpPr>
            <a:spLocks noGrp="1"/>
          </p:cNvSpPr>
          <p:nvPr>
            <p:ph type="title"/>
          </p:nvPr>
        </p:nvSpPr>
        <p:spPr>
          <a:xfrm>
            <a:off x="435078" y="216273"/>
            <a:ext cx="8708922" cy="807967"/>
          </a:xfrm>
        </p:spPr>
        <p:txBody>
          <a:bodyPr/>
          <a:lstStyle/>
          <a:p>
            <a:r>
              <a:rPr lang="es-ES" dirty="0"/>
              <a:t>ESTA INVERSIÓN SE FINANCIA CON LOS INGRESOS ADICIONALES QUE GENERAN LAS NUEVAS INSTALACIONES</a:t>
            </a:r>
          </a:p>
        </p:txBody>
      </p:sp>
    </p:spTree>
    <p:extLst>
      <p:ext uri="{BB962C8B-B14F-4D97-AF65-F5344CB8AC3E}">
        <p14:creationId xmlns:p14="http://schemas.microsoft.com/office/powerpoint/2010/main" val="135344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a:extLst>
              <a:ext uri="{FF2B5EF4-FFF2-40B4-BE49-F238E27FC236}">
                <a16:creationId xmlns:a16="http://schemas.microsoft.com/office/drawing/2014/main" id="{5C88E67C-A530-4446-BD6A-68C5E4DA8FBA}"/>
              </a:ext>
            </a:extLst>
          </p:cNvPr>
          <p:cNvGraphicFramePr/>
          <p:nvPr>
            <p:extLst>
              <p:ext uri="{D42A27DB-BD31-4B8C-83A1-F6EECF244321}">
                <p14:modId xmlns:p14="http://schemas.microsoft.com/office/powerpoint/2010/main" val="3795557182"/>
              </p:ext>
            </p:extLst>
          </p:nvPr>
        </p:nvGraphicFramePr>
        <p:xfrm>
          <a:off x="333632" y="1627135"/>
          <a:ext cx="8122614" cy="2036643"/>
        </p:xfrm>
        <a:graphic>
          <a:graphicData uri="http://schemas.openxmlformats.org/drawingml/2006/chart">
            <c:chart xmlns:c="http://schemas.openxmlformats.org/drawingml/2006/chart" xmlns:r="http://schemas.openxmlformats.org/officeDocument/2006/relationships" r:id="rId3"/>
          </a:graphicData>
        </a:graphic>
      </p:graphicFrame>
      <p:sp>
        <p:nvSpPr>
          <p:cNvPr id="7" name="Marcador de texto 4">
            <a:extLst>
              <a:ext uri="{FF2B5EF4-FFF2-40B4-BE49-F238E27FC236}">
                <a16:creationId xmlns:a16="http://schemas.microsoft.com/office/drawing/2014/main" id="{21320475-BFEC-462C-A352-7C83A2114E35}"/>
              </a:ext>
            </a:extLst>
          </p:cNvPr>
          <p:cNvSpPr txBox="1">
            <a:spLocks/>
          </p:cNvSpPr>
          <p:nvPr/>
        </p:nvSpPr>
        <p:spPr>
          <a:xfrm>
            <a:off x="320121" y="4193437"/>
            <a:ext cx="8503756" cy="18703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defTabSz="609570">
              <a:buClr>
                <a:srgbClr val="FDC52B"/>
              </a:buClr>
              <a:buNone/>
            </a:pPr>
            <a:r>
              <a:rPr lang="ca-ES" sz="1000" b="1" dirty="0">
                <a:solidFill>
                  <a:schemeClr val="bg1"/>
                </a:solidFill>
                <a:latin typeface="FC BARCELONA" pitchFamily="2" charset="77"/>
              </a:rPr>
              <a:t>Estos </a:t>
            </a:r>
            <a:r>
              <a:rPr lang="ca-ES" sz="1000" b="1" dirty="0" err="1">
                <a:solidFill>
                  <a:schemeClr val="bg1"/>
                </a:solidFill>
                <a:latin typeface="FC BARCELONA" pitchFamily="2" charset="77"/>
              </a:rPr>
              <a:t>ingresos</a:t>
            </a:r>
            <a:r>
              <a:rPr lang="ca-ES" sz="1000" b="1" dirty="0">
                <a:solidFill>
                  <a:schemeClr val="bg1"/>
                </a:solidFill>
                <a:latin typeface="FC BARCELONA" pitchFamily="2" charset="77"/>
              </a:rPr>
              <a:t> </a:t>
            </a:r>
            <a:r>
              <a:rPr lang="ca-ES" sz="1000" b="1" dirty="0" err="1">
                <a:solidFill>
                  <a:schemeClr val="bg1"/>
                </a:solidFill>
                <a:latin typeface="FC BARCELONA" pitchFamily="2" charset="77"/>
              </a:rPr>
              <a:t>adicionales</a:t>
            </a:r>
            <a:r>
              <a:rPr lang="ca-ES" sz="1000" b="1" dirty="0">
                <a:solidFill>
                  <a:schemeClr val="bg1"/>
                </a:solidFill>
                <a:latin typeface="FC BARCELONA" pitchFamily="2" charset="77"/>
              </a:rPr>
              <a:t> </a:t>
            </a:r>
            <a:r>
              <a:rPr lang="ca-ES" sz="1000" b="1" dirty="0" err="1">
                <a:solidFill>
                  <a:schemeClr val="bg1"/>
                </a:solidFill>
                <a:latin typeface="FC BARCELONA" pitchFamily="2" charset="77"/>
              </a:rPr>
              <a:t>están</a:t>
            </a:r>
            <a:r>
              <a:rPr lang="ca-ES" sz="1000" b="1" dirty="0">
                <a:solidFill>
                  <a:schemeClr val="bg1"/>
                </a:solidFill>
                <a:latin typeface="FC BARCELONA" pitchFamily="2" charset="77"/>
              </a:rPr>
              <a:t> en </a:t>
            </a:r>
            <a:r>
              <a:rPr lang="ca-ES" sz="1000" b="1" dirty="0" err="1">
                <a:solidFill>
                  <a:schemeClr val="bg1"/>
                </a:solidFill>
                <a:latin typeface="FC BARCELONA" pitchFamily="2" charset="77"/>
              </a:rPr>
              <a:t>línea</a:t>
            </a:r>
            <a:r>
              <a:rPr lang="ca-ES" sz="1000" b="1" dirty="0">
                <a:solidFill>
                  <a:schemeClr val="bg1"/>
                </a:solidFill>
                <a:latin typeface="FC BARCELONA" pitchFamily="2" charset="77"/>
              </a:rPr>
              <a:t> con el resto de clubs que han </a:t>
            </a:r>
            <a:r>
              <a:rPr lang="ca-ES" sz="1000" b="1" dirty="0" err="1">
                <a:solidFill>
                  <a:schemeClr val="bg1"/>
                </a:solidFill>
                <a:latin typeface="FC BARCELONA" pitchFamily="2" charset="77"/>
              </a:rPr>
              <a:t>hecho</a:t>
            </a:r>
            <a:r>
              <a:rPr lang="ca-ES" sz="1000" b="1" dirty="0">
                <a:solidFill>
                  <a:schemeClr val="bg1"/>
                </a:solidFill>
                <a:latin typeface="FC BARCELONA" pitchFamily="2" charset="77"/>
              </a:rPr>
              <a:t> </a:t>
            </a:r>
            <a:r>
              <a:rPr lang="ca-ES" sz="1000" b="1" dirty="0" err="1">
                <a:solidFill>
                  <a:schemeClr val="bg1"/>
                </a:solidFill>
                <a:latin typeface="FC BARCELONA" pitchFamily="2" charset="77"/>
              </a:rPr>
              <a:t>inversiones</a:t>
            </a:r>
            <a:r>
              <a:rPr lang="ca-ES" sz="1000" b="1" dirty="0">
                <a:solidFill>
                  <a:schemeClr val="bg1"/>
                </a:solidFill>
                <a:latin typeface="FC BARCELONA" pitchFamily="2" charset="77"/>
              </a:rPr>
              <a:t> </a:t>
            </a:r>
            <a:r>
              <a:rPr lang="ca-ES" sz="1000" b="1" dirty="0" err="1">
                <a:solidFill>
                  <a:schemeClr val="bg1"/>
                </a:solidFill>
                <a:latin typeface="FC BARCELONA" pitchFamily="2" charset="77"/>
              </a:rPr>
              <a:t>similares</a:t>
            </a:r>
            <a:r>
              <a:rPr lang="ca-ES" sz="1000" b="1" dirty="0">
                <a:solidFill>
                  <a:schemeClr val="bg1"/>
                </a:solidFill>
                <a:latin typeface="FC BARCELONA" pitchFamily="2" charset="77"/>
              </a:rPr>
              <a:t> a la </a:t>
            </a:r>
            <a:r>
              <a:rPr lang="ca-ES" sz="1000" b="1" dirty="0" err="1">
                <a:solidFill>
                  <a:schemeClr val="bg1"/>
                </a:solidFill>
                <a:latin typeface="FC BARCELONA" pitchFamily="2" charset="77"/>
              </a:rPr>
              <a:t>nuestra</a:t>
            </a:r>
            <a:endParaRPr lang="ca-ES" sz="1000" b="1" dirty="0">
              <a:solidFill>
                <a:schemeClr val="bg1"/>
              </a:solidFill>
              <a:latin typeface="FC BARCELONA" pitchFamily="2" charset="77"/>
            </a:endParaRPr>
          </a:p>
        </p:txBody>
      </p:sp>
      <p:pic>
        <p:nvPicPr>
          <p:cNvPr id="130" name="Imagen 129" descr="Logotipo&#10;&#10;Descripción generada automáticamente">
            <a:extLst>
              <a:ext uri="{FF2B5EF4-FFF2-40B4-BE49-F238E27FC236}">
                <a16:creationId xmlns:a16="http://schemas.microsoft.com/office/drawing/2014/main" id="{A077814C-09A3-4163-A8BF-C0C3E22476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06333" y="3643722"/>
            <a:ext cx="383314" cy="383314"/>
          </a:xfrm>
          <a:prstGeom prst="rect">
            <a:avLst/>
          </a:prstGeom>
          <a:noFill/>
          <a:ln>
            <a:noFill/>
          </a:ln>
        </p:spPr>
      </p:pic>
      <p:cxnSp>
        <p:nvCxnSpPr>
          <p:cNvPr id="139" name="Conector recto 138">
            <a:extLst>
              <a:ext uri="{FF2B5EF4-FFF2-40B4-BE49-F238E27FC236}">
                <a16:creationId xmlns:a16="http://schemas.microsoft.com/office/drawing/2014/main" id="{2EDA0B0B-3B64-4E5B-AA91-BCA544DD2650}"/>
              </a:ext>
            </a:extLst>
          </p:cNvPr>
          <p:cNvCxnSpPr>
            <a:cxnSpLocks/>
          </p:cNvCxnSpPr>
          <p:nvPr/>
        </p:nvCxnSpPr>
        <p:spPr>
          <a:xfrm>
            <a:off x="926757" y="2661188"/>
            <a:ext cx="7427889" cy="0"/>
          </a:xfrm>
          <a:prstGeom prst="line">
            <a:avLst/>
          </a:prstGeom>
          <a:ln w="38100">
            <a:solidFill>
              <a:srgbClr val="92D050"/>
            </a:solidFill>
            <a:prstDash val="sysDot"/>
          </a:ln>
        </p:spPr>
        <p:style>
          <a:lnRef idx="1">
            <a:schemeClr val="accent1"/>
          </a:lnRef>
          <a:fillRef idx="0">
            <a:schemeClr val="accent1"/>
          </a:fillRef>
          <a:effectRef idx="0">
            <a:schemeClr val="accent1"/>
          </a:effectRef>
          <a:fontRef idx="minor">
            <a:schemeClr val="tx1"/>
          </a:fontRef>
        </p:style>
      </p:cxnSp>
      <p:sp>
        <p:nvSpPr>
          <p:cNvPr id="142" name="CuadroTexto 141">
            <a:extLst>
              <a:ext uri="{FF2B5EF4-FFF2-40B4-BE49-F238E27FC236}">
                <a16:creationId xmlns:a16="http://schemas.microsoft.com/office/drawing/2014/main" id="{C082B1F7-1D88-43B6-81D9-5D5DE6CBFF36}"/>
              </a:ext>
            </a:extLst>
          </p:cNvPr>
          <p:cNvSpPr txBox="1"/>
          <p:nvPr/>
        </p:nvSpPr>
        <p:spPr>
          <a:xfrm>
            <a:off x="8463737" y="2518962"/>
            <a:ext cx="680263" cy="253915"/>
          </a:xfrm>
          <a:prstGeom prst="rect">
            <a:avLst/>
          </a:prstGeom>
          <a:noFill/>
        </p:spPr>
        <p:txBody>
          <a:bodyPr wrap="square" lIns="0" tIns="0" rIns="0" bIns="0" rtlCol="0">
            <a:spAutoFit/>
          </a:bodyPr>
          <a:lstStyle/>
          <a:p>
            <a:r>
              <a:rPr lang="ca-ES" sz="1500" b="1" dirty="0">
                <a:solidFill>
                  <a:srgbClr val="92D050"/>
                </a:solidFill>
                <a:latin typeface="FC BARCELONA" panose="00000500000000000000" pitchFamily="50" charset="0"/>
              </a:rPr>
              <a:t>120%</a:t>
            </a:r>
          </a:p>
        </p:txBody>
      </p:sp>
      <p:pic>
        <p:nvPicPr>
          <p:cNvPr id="10" name="Gráfico 9">
            <a:extLst>
              <a:ext uri="{FF2B5EF4-FFF2-40B4-BE49-F238E27FC236}">
                <a16:creationId xmlns:a16="http://schemas.microsoft.com/office/drawing/2014/main" id="{3E3A567B-20CF-9C4E-8063-526D5F87906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43533" y="3621976"/>
            <a:ext cx="380023" cy="447548"/>
          </a:xfrm>
          <a:prstGeom prst="rect">
            <a:avLst/>
          </a:prstGeom>
        </p:spPr>
      </p:pic>
      <p:pic>
        <p:nvPicPr>
          <p:cNvPr id="12" name="Imagen 11">
            <a:extLst>
              <a:ext uri="{FF2B5EF4-FFF2-40B4-BE49-F238E27FC236}">
                <a16:creationId xmlns:a16="http://schemas.microsoft.com/office/drawing/2014/main" id="{D61A1013-6E51-1945-90A3-49BA737F76B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64594" y="3658239"/>
            <a:ext cx="309915" cy="313592"/>
          </a:xfrm>
          <a:prstGeom prst="rect">
            <a:avLst/>
          </a:prstGeom>
        </p:spPr>
      </p:pic>
      <p:pic>
        <p:nvPicPr>
          <p:cNvPr id="14" name="Imagen 13" descr="Logotipo&#10;&#10;Descripción generada automáticamente con confianza media">
            <a:extLst>
              <a:ext uri="{FF2B5EF4-FFF2-40B4-BE49-F238E27FC236}">
                <a16:creationId xmlns:a16="http://schemas.microsoft.com/office/drawing/2014/main" id="{34320266-8489-FE46-A80F-AB88CDBDE06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80083" y="3681685"/>
            <a:ext cx="462842" cy="352669"/>
          </a:xfrm>
          <a:prstGeom prst="rect">
            <a:avLst/>
          </a:prstGeom>
        </p:spPr>
      </p:pic>
      <p:pic>
        <p:nvPicPr>
          <p:cNvPr id="20" name="Imagen 19" descr="Icono&#10;&#10;Descripción generada automáticamente">
            <a:extLst>
              <a:ext uri="{FF2B5EF4-FFF2-40B4-BE49-F238E27FC236}">
                <a16:creationId xmlns:a16="http://schemas.microsoft.com/office/drawing/2014/main" id="{305BF7C1-8C33-6045-8B23-D7D94696A72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12522" y="3626976"/>
            <a:ext cx="160243" cy="403469"/>
          </a:xfrm>
          <a:prstGeom prst="rect">
            <a:avLst/>
          </a:prstGeom>
        </p:spPr>
      </p:pic>
      <p:pic>
        <p:nvPicPr>
          <p:cNvPr id="22" name="Gráfico 21">
            <a:extLst>
              <a:ext uri="{FF2B5EF4-FFF2-40B4-BE49-F238E27FC236}">
                <a16:creationId xmlns:a16="http://schemas.microsoft.com/office/drawing/2014/main" id="{489DBE2E-FEC2-D747-8B85-6888248A487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125177" y="3619162"/>
            <a:ext cx="321408" cy="372954"/>
          </a:xfrm>
          <a:prstGeom prst="rect">
            <a:avLst/>
          </a:prstGeom>
        </p:spPr>
      </p:pic>
      <p:sp>
        <p:nvSpPr>
          <p:cNvPr id="2" name="Título 1">
            <a:extLst>
              <a:ext uri="{FF2B5EF4-FFF2-40B4-BE49-F238E27FC236}">
                <a16:creationId xmlns:a16="http://schemas.microsoft.com/office/drawing/2014/main" id="{88317235-2F12-BB4C-A0B6-4DF6DD1F051A}"/>
              </a:ext>
            </a:extLst>
          </p:cNvPr>
          <p:cNvSpPr>
            <a:spLocks noGrp="1"/>
          </p:cNvSpPr>
          <p:nvPr>
            <p:ph type="title"/>
          </p:nvPr>
        </p:nvSpPr>
        <p:spPr>
          <a:xfrm>
            <a:off x="380515" y="257364"/>
            <a:ext cx="8716296" cy="807967"/>
          </a:xfrm>
        </p:spPr>
        <p:txBody>
          <a:bodyPr/>
          <a:lstStyle/>
          <a:p>
            <a:r>
              <a:rPr lang="es-ES" dirty="0"/>
              <a:t>ESTA INVERSIÓN SE FINANCIA CON LOS INGRESOS ADICIONALES QUE GENERAN LAS NUEVAS INSTALACIONES</a:t>
            </a:r>
          </a:p>
        </p:txBody>
      </p:sp>
      <p:sp>
        <p:nvSpPr>
          <p:cNvPr id="15" name="Marcador de texto 3">
            <a:extLst>
              <a:ext uri="{FF2B5EF4-FFF2-40B4-BE49-F238E27FC236}">
                <a16:creationId xmlns:a16="http://schemas.microsoft.com/office/drawing/2014/main" id="{5779217E-E4B5-3442-B26C-AC97396B2BFA}"/>
              </a:ext>
            </a:extLst>
          </p:cNvPr>
          <p:cNvSpPr txBox="1">
            <a:spLocks/>
          </p:cNvSpPr>
          <p:nvPr/>
        </p:nvSpPr>
        <p:spPr>
          <a:xfrm>
            <a:off x="290384" y="1002990"/>
            <a:ext cx="8513805" cy="256465"/>
          </a:xfrm>
          <a:prstGeom prst="rect">
            <a:avLst/>
          </a:prstGeom>
        </p:spPr>
        <p:txBody>
          <a:bodyPr wrap="square" lIns="0" tIns="0" rIns="0" bIns="0">
            <a:noAutofit/>
          </a:bodyPr>
          <a:lstStyle>
            <a:lvl1pPr marL="0" indent="0" algn="ctr" defTabSz="685766" rtl="0" eaLnBrk="1" latinLnBrk="0" hangingPunct="1">
              <a:lnSpc>
                <a:spcPct val="90000"/>
              </a:lnSpc>
              <a:spcBef>
                <a:spcPts val="750"/>
              </a:spcBef>
              <a:buFont typeface="Arial"/>
              <a:buNone/>
              <a:defRPr sz="1800" b="0" i="0" kern="1200">
                <a:solidFill>
                  <a:schemeClr val="bg1"/>
                </a:solidFill>
                <a:latin typeface="FC BARCELONA" pitchFamily="2" charset="77"/>
                <a:ea typeface="+mn-ea"/>
                <a:cs typeface="+mn-cs"/>
              </a:defRPr>
            </a:lvl1pPr>
            <a:lvl2pPr marL="342884" indent="0" algn="l" defTabSz="685766" rtl="0" eaLnBrk="1" latinLnBrk="0" hangingPunct="1">
              <a:lnSpc>
                <a:spcPct val="90000"/>
              </a:lnSpc>
              <a:spcBef>
                <a:spcPts val="375"/>
              </a:spcBef>
              <a:buFont typeface="Arial"/>
              <a:buNone/>
              <a:defRPr sz="1800" b="0" i="0" kern="1200">
                <a:solidFill>
                  <a:schemeClr val="bg1"/>
                </a:solidFill>
                <a:latin typeface="FC BARCELONA" pitchFamily="2" charset="77"/>
                <a:ea typeface="+mn-ea"/>
                <a:cs typeface="+mn-cs"/>
              </a:defRPr>
            </a:lvl2pPr>
            <a:lvl3pPr marL="685766" indent="0" algn="l" defTabSz="685766" rtl="0" eaLnBrk="1" latinLnBrk="0" hangingPunct="1">
              <a:lnSpc>
                <a:spcPct val="90000"/>
              </a:lnSpc>
              <a:spcBef>
                <a:spcPts val="375"/>
              </a:spcBef>
              <a:buFont typeface="Arial"/>
              <a:buNone/>
              <a:defRPr sz="1500" b="0" i="0" kern="1200">
                <a:solidFill>
                  <a:schemeClr val="bg1"/>
                </a:solidFill>
                <a:latin typeface="FC BARCELONA" pitchFamily="2" charset="77"/>
                <a:ea typeface="+mn-ea"/>
                <a:cs typeface="+mn-cs"/>
              </a:defRPr>
            </a:lvl3pPr>
            <a:lvl4pPr marL="1028649"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4pPr>
            <a:lvl5pPr marL="1371532"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ES" sz="1500" b="1" dirty="0"/>
              <a:t>Incremento de ingresos los días de partido tras inaugurar un estadio nuevo</a:t>
            </a:r>
          </a:p>
        </p:txBody>
      </p:sp>
    </p:spTree>
    <p:extLst>
      <p:ext uri="{BB962C8B-B14F-4D97-AF65-F5344CB8AC3E}">
        <p14:creationId xmlns:p14="http://schemas.microsoft.com/office/powerpoint/2010/main" val="321084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ESPAI BARÇA">
            <a:extLst>
              <a:ext uri="{FF2B5EF4-FFF2-40B4-BE49-F238E27FC236}">
                <a16:creationId xmlns:a16="http://schemas.microsoft.com/office/drawing/2014/main" id="{711D75BC-CE1B-7444-8D99-9DB918C2AECE}"/>
              </a:ext>
            </a:extLst>
          </p:cNvPr>
          <p:cNvSpPr txBox="1">
            <a:spLocks noChangeAspect="1"/>
          </p:cNvSpPr>
          <p:nvPr/>
        </p:nvSpPr>
        <p:spPr>
          <a:xfrm>
            <a:off x="2797613" y="1588691"/>
            <a:ext cx="7228521" cy="26161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defRPr sz="1400">
                <a:solidFill>
                  <a:srgbClr val="FFFFFF"/>
                </a:solidFill>
                <a:latin typeface="FC BARCELONA Semibold"/>
                <a:ea typeface="FC BARCELONA Semibold"/>
                <a:cs typeface="FC BARCELONA Semibold"/>
                <a:sym typeface="FC BARCELONA Semibold"/>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s-ES" sz="1700" b="0" i="0" u="none" strike="noStrike" kern="0" cap="none" spc="0" normalizeH="0" baseline="0" noProof="0" dirty="0">
                <a:ln>
                  <a:noFill/>
                </a:ln>
                <a:solidFill>
                  <a:srgbClr val="FFFFFF"/>
                </a:solidFill>
                <a:effectLst/>
                <a:uLnTx/>
                <a:uFillTx/>
                <a:latin typeface="FC BARCELONA Semibold"/>
                <a:sym typeface="FC BARCELONA Semibold"/>
              </a:rPr>
              <a:t>Las obras no costarán dinero a los socios</a:t>
            </a:r>
          </a:p>
        </p:txBody>
      </p:sp>
      <p:sp>
        <p:nvSpPr>
          <p:cNvPr id="11" name="L’ESPAI BARÇA">
            <a:extLst>
              <a:ext uri="{FF2B5EF4-FFF2-40B4-BE49-F238E27FC236}">
                <a16:creationId xmlns:a16="http://schemas.microsoft.com/office/drawing/2014/main" id="{0ADF4824-127C-F94B-9B1C-C2DE80BB79D6}"/>
              </a:ext>
            </a:extLst>
          </p:cNvPr>
          <p:cNvSpPr txBox="1">
            <a:spLocks noChangeAspect="1"/>
          </p:cNvSpPr>
          <p:nvPr/>
        </p:nvSpPr>
        <p:spPr>
          <a:xfrm>
            <a:off x="2797613" y="2721353"/>
            <a:ext cx="6625271" cy="26161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defRPr sz="1400">
                <a:solidFill>
                  <a:srgbClr val="FFFFFF"/>
                </a:solidFill>
                <a:latin typeface="FC BARCELONA Semibold"/>
                <a:ea typeface="FC BARCELONA Semibold"/>
                <a:cs typeface="FC BARCELONA Semibold"/>
                <a:sym typeface="FC BARCELONA Semibold"/>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s-ES" sz="1700" b="0" i="0" u="none" strike="noStrike" kern="0" cap="none" spc="0" normalizeH="0" baseline="0" noProof="0" dirty="0">
                <a:ln>
                  <a:noFill/>
                </a:ln>
                <a:solidFill>
                  <a:srgbClr val="FFFFFF"/>
                </a:solidFill>
                <a:effectLst/>
                <a:uLnTx/>
                <a:uFillTx/>
                <a:latin typeface="FC BARCELONA Semibold"/>
                <a:sym typeface="FC BARCELONA Semibold"/>
              </a:rPr>
              <a:t>El proyecto</a:t>
            </a:r>
            <a:r>
              <a:rPr kumimoji="0" lang="es-ES" sz="1700" b="0" i="0" u="none" strike="noStrike" kern="0" cap="none" spc="0" normalizeH="0" noProof="0" dirty="0">
                <a:ln>
                  <a:noFill/>
                </a:ln>
                <a:solidFill>
                  <a:srgbClr val="FFFFFF"/>
                </a:solidFill>
                <a:effectLst/>
                <a:uLnTx/>
                <a:uFillTx/>
                <a:latin typeface="FC BARCELONA Semibold"/>
                <a:sym typeface="FC BARCELONA Semibold"/>
              </a:rPr>
              <a:t> no pondrá nunca en riesgo la gestión deportiva</a:t>
            </a:r>
            <a:endParaRPr kumimoji="0" lang="es-ES" sz="1700" b="0" i="0" u="none" strike="noStrike" kern="0" cap="none" spc="0" normalizeH="0" baseline="0" noProof="0" dirty="0">
              <a:ln>
                <a:noFill/>
              </a:ln>
              <a:solidFill>
                <a:srgbClr val="FFFFFF"/>
              </a:solidFill>
              <a:effectLst/>
              <a:uLnTx/>
              <a:uFillTx/>
              <a:latin typeface="FC BARCELONA Semibold"/>
              <a:sym typeface="FC BARCELONA Semibold"/>
            </a:endParaRPr>
          </a:p>
        </p:txBody>
      </p:sp>
      <p:sp>
        <p:nvSpPr>
          <p:cNvPr id="13" name="L’ESPAI BARÇA">
            <a:extLst>
              <a:ext uri="{FF2B5EF4-FFF2-40B4-BE49-F238E27FC236}">
                <a16:creationId xmlns:a16="http://schemas.microsoft.com/office/drawing/2014/main" id="{7844428B-179D-0844-952F-CDE70D9D9E93}"/>
              </a:ext>
            </a:extLst>
          </p:cNvPr>
          <p:cNvSpPr txBox="1">
            <a:spLocks noChangeAspect="1"/>
          </p:cNvSpPr>
          <p:nvPr/>
        </p:nvSpPr>
        <p:spPr>
          <a:xfrm>
            <a:off x="2797613" y="3779158"/>
            <a:ext cx="6066471" cy="26161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defRPr sz="1400">
                <a:solidFill>
                  <a:srgbClr val="FFFFFF"/>
                </a:solidFill>
                <a:latin typeface="FC BARCELONA Semibold"/>
                <a:ea typeface="FC BARCELONA Semibold"/>
                <a:cs typeface="FC BARCELONA Semibold"/>
                <a:sym typeface="FC BARCELONA Semibold"/>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s-ES" sz="1700" b="0" i="0" u="none" strike="noStrike" kern="0" cap="none" spc="0" normalizeH="0" baseline="0" noProof="0" dirty="0">
                <a:ln>
                  <a:noFill/>
                </a:ln>
                <a:solidFill>
                  <a:srgbClr val="FFFFFF"/>
                </a:solidFill>
                <a:effectLst/>
                <a:uLnTx/>
                <a:uFillTx/>
                <a:latin typeface="FC BARCELONA Semibold"/>
                <a:sym typeface="FC BARCELONA Semibold"/>
              </a:rPr>
              <a:t>Nunca se hipotecará el patrimonio del club como garantía</a:t>
            </a:r>
          </a:p>
        </p:txBody>
      </p:sp>
      <p:sp>
        <p:nvSpPr>
          <p:cNvPr id="5" name="Título 4">
            <a:extLst>
              <a:ext uri="{FF2B5EF4-FFF2-40B4-BE49-F238E27FC236}">
                <a16:creationId xmlns:a16="http://schemas.microsoft.com/office/drawing/2014/main" id="{962DDF41-3F87-7B46-A1B8-42CFAF9F9DA9}"/>
              </a:ext>
            </a:extLst>
          </p:cNvPr>
          <p:cNvSpPr>
            <a:spLocks noGrp="1"/>
          </p:cNvSpPr>
          <p:nvPr>
            <p:ph type="title"/>
          </p:nvPr>
        </p:nvSpPr>
        <p:spPr/>
        <p:txBody>
          <a:bodyPr/>
          <a:lstStyle/>
          <a:p>
            <a:r>
              <a:rPr lang="es-ES" dirty="0"/>
              <a:t>MANTENIENDO LAS LÍNEAS </a:t>
            </a:r>
            <a:r>
              <a:rPr lang="es-ES" dirty="0">
                <a:solidFill>
                  <a:srgbClr val="B1132E"/>
                </a:solidFill>
              </a:rPr>
              <a:t>ROJAS</a:t>
            </a:r>
            <a:r>
              <a:rPr lang="es-ES" dirty="0"/>
              <a:t> </a:t>
            </a:r>
            <a:br>
              <a:rPr lang="es-ES" dirty="0"/>
            </a:br>
            <a:r>
              <a:rPr lang="es-ES" dirty="0"/>
              <a:t>DEL REFERÉNDUM </a:t>
            </a:r>
          </a:p>
        </p:txBody>
      </p:sp>
      <p:sp>
        <p:nvSpPr>
          <p:cNvPr id="7" name="Elipse 6">
            <a:extLst>
              <a:ext uri="{FF2B5EF4-FFF2-40B4-BE49-F238E27FC236}">
                <a16:creationId xmlns:a16="http://schemas.microsoft.com/office/drawing/2014/main" id="{6521B68D-FAC2-624A-8CF4-603391AA9072}"/>
              </a:ext>
            </a:extLst>
          </p:cNvPr>
          <p:cNvSpPr/>
          <p:nvPr/>
        </p:nvSpPr>
        <p:spPr>
          <a:xfrm>
            <a:off x="1669173" y="1281452"/>
            <a:ext cx="878397" cy="878397"/>
          </a:xfrm>
          <a:prstGeom prst="ellipse">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descr="Icono&#10;&#10;Descripción generada automáticamente">
            <a:extLst>
              <a:ext uri="{FF2B5EF4-FFF2-40B4-BE49-F238E27FC236}">
                <a16:creationId xmlns:a16="http://schemas.microsoft.com/office/drawing/2014/main" id="{D7DBB8CF-E012-DD42-9B47-D58E9FCB22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1900" y="1385481"/>
            <a:ext cx="632943" cy="634741"/>
          </a:xfrm>
          <a:prstGeom prst="rect">
            <a:avLst/>
          </a:prstGeom>
        </p:spPr>
      </p:pic>
      <p:sp>
        <p:nvSpPr>
          <p:cNvPr id="12" name="Elipse 11">
            <a:extLst>
              <a:ext uri="{FF2B5EF4-FFF2-40B4-BE49-F238E27FC236}">
                <a16:creationId xmlns:a16="http://schemas.microsoft.com/office/drawing/2014/main" id="{1F26E864-782D-5045-A19B-21F50DF2CAC1}"/>
              </a:ext>
            </a:extLst>
          </p:cNvPr>
          <p:cNvSpPr/>
          <p:nvPr/>
        </p:nvSpPr>
        <p:spPr>
          <a:xfrm>
            <a:off x="1669173" y="2375158"/>
            <a:ext cx="878397" cy="878397"/>
          </a:xfrm>
          <a:prstGeom prst="ellipse">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descr="Icono&#10;&#10;Descripción generada automáticamente">
            <a:extLst>
              <a:ext uri="{FF2B5EF4-FFF2-40B4-BE49-F238E27FC236}">
                <a16:creationId xmlns:a16="http://schemas.microsoft.com/office/drawing/2014/main" id="{C42BD092-7C85-9E4D-A454-D844F18F80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1900" y="2479187"/>
            <a:ext cx="632943" cy="634741"/>
          </a:xfrm>
          <a:prstGeom prst="rect">
            <a:avLst/>
          </a:prstGeom>
        </p:spPr>
      </p:pic>
      <p:sp>
        <p:nvSpPr>
          <p:cNvPr id="17" name="Elipse 16">
            <a:extLst>
              <a:ext uri="{FF2B5EF4-FFF2-40B4-BE49-F238E27FC236}">
                <a16:creationId xmlns:a16="http://schemas.microsoft.com/office/drawing/2014/main" id="{8720F9A2-5F2A-F242-801D-7D5C2AA32CEB}"/>
              </a:ext>
            </a:extLst>
          </p:cNvPr>
          <p:cNvSpPr/>
          <p:nvPr/>
        </p:nvSpPr>
        <p:spPr>
          <a:xfrm>
            <a:off x="1669173" y="3455278"/>
            <a:ext cx="878397" cy="878397"/>
          </a:xfrm>
          <a:prstGeom prst="ellipse">
            <a:avLst/>
          </a:prstGeom>
          <a:solidFill>
            <a:srgbClr val="B11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8" name="Imagen 17" descr="Icono&#10;&#10;Descripción generada automáticamente">
            <a:extLst>
              <a:ext uri="{FF2B5EF4-FFF2-40B4-BE49-F238E27FC236}">
                <a16:creationId xmlns:a16="http://schemas.microsoft.com/office/drawing/2014/main" id="{8EB03E75-5C46-A24A-9680-F35B9FF85B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1900" y="3559307"/>
            <a:ext cx="632943" cy="634741"/>
          </a:xfrm>
          <a:prstGeom prst="rect">
            <a:avLst/>
          </a:prstGeom>
        </p:spPr>
      </p:pic>
    </p:spTree>
    <p:extLst>
      <p:ext uri="{BB962C8B-B14F-4D97-AF65-F5344CB8AC3E}">
        <p14:creationId xmlns:p14="http://schemas.microsoft.com/office/powerpoint/2010/main" val="177777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errar llave 3">
            <a:extLst>
              <a:ext uri="{FF2B5EF4-FFF2-40B4-BE49-F238E27FC236}">
                <a16:creationId xmlns:a16="http://schemas.microsoft.com/office/drawing/2014/main" id="{B6FE4AAC-7565-8B4A-86DB-2A71B7A468BF}"/>
              </a:ext>
            </a:extLst>
          </p:cNvPr>
          <p:cNvSpPr/>
          <p:nvPr/>
        </p:nvSpPr>
        <p:spPr>
          <a:xfrm>
            <a:off x="4214804" y="1012591"/>
            <a:ext cx="268494" cy="3399849"/>
          </a:xfrm>
          <a:prstGeom prst="rightBrace">
            <a:avLst/>
          </a:prstGeom>
          <a:ln w="12700">
            <a:solidFill>
              <a:srgbClr val="FDC52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6" name="Título 5">
            <a:extLst>
              <a:ext uri="{FF2B5EF4-FFF2-40B4-BE49-F238E27FC236}">
                <a16:creationId xmlns:a16="http://schemas.microsoft.com/office/drawing/2014/main" id="{0968CDE3-8874-3C46-8122-A936B6B08CA0}"/>
              </a:ext>
            </a:extLst>
          </p:cNvPr>
          <p:cNvSpPr>
            <a:spLocks noGrp="1"/>
          </p:cNvSpPr>
          <p:nvPr>
            <p:ph type="title"/>
          </p:nvPr>
        </p:nvSpPr>
        <p:spPr/>
        <p:txBody>
          <a:bodyPr/>
          <a:lstStyle/>
          <a:p>
            <a:r>
              <a:rPr lang="es-ES" dirty="0"/>
              <a:t>EN RESUMEN, EL ESPAI BARÇA NECESITA</a:t>
            </a:r>
          </a:p>
        </p:txBody>
      </p:sp>
      <p:sp>
        <p:nvSpPr>
          <p:cNvPr id="8" name="Marcador de texto 7">
            <a:extLst>
              <a:ext uri="{FF2B5EF4-FFF2-40B4-BE49-F238E27FC236}">
                <a16:creationId xmlns:a16="http://schemas.microsoft.com/office/drawing/2014/main" id="{E1609B02-7A52-9A4D-864E-4557FEF3CD77}"/>
              </a:ext>
            </a:extLst>
          </p:cNvPr>
          <p:cNvSpPr>
            <a:spLocks noGrp="1"/>
          </p:cNvSpPr>
          <p:nvPr>
            <p:ph type="body" sz="quarter" idx="10"/>
          </p:nvPr>
        </p:nvSpPr>
        <p:spPr>
          <a:xfrm>
            <a:off x="652464" y="970918"/>
            <a:ext cx="3256752" cy="3212756"/>
          </a:xfrm>
        </p:spPr>
        <p:txBody>
          <a:bodyPr anchor="t"/>
          <a:lstStyle/>
          <a:p>
            <a:pPr algn="l"/>
            <a:r>
              <a:rPr lang="es-ES" sz="1500" b="1" dirty="0">
                <a:solidFill>
                  <a:srgbClr val="FDC52C"/>
                </a:solidFill>
              </a:rPr>
              <a:t>Importe</a:t>
            </a:r>
          </a:p>
          <a:p>
            <a:pPr algn="l"/>
            <a:r>
              <a:rPr lang="es-ES" sz="1300" dirty="0"/>
              <a:t>Inversión en el proyecto hasta 1.500 M€</a:t>
            </a:r>
          </a:p>
          <a:p>
            <a:pPr algn="l"/>
            <a:endParaRPr lang="es-ES" sz="1300" dirty="0"/>
          </a:p>
          <a:p>
            <a:pPr algn="l"/>
            <a:r>
              <a:rPr lang="es-ES" sz="1500" b="1" dirty="0">
                <a:solidFill>
                  <a:srgbClr val="FDC52C"/>
                </a:solidFill>
              </a:rPr>
              <a:t>Duración de la financiación</a:t>
            </a:r>
          </a:p>
          <a:p>
            <a:pPr algn="l"/>
            <a:r>
              <a:rPr lang="es-ES" sz="1300" dirty="0"/>
              <a:t>35 años </a:t>
            </a:r>
            <a:br>
              <a:rPr lang="es-ES" sz="1300" dirty="0"/>
            </a:br>
            <a:r>
              <a:rPr lang="es-ES" sz="1300" dirty="0"/>
              <a:t>5 de construcción (carencia) + 30 de gestión</a:t>
            </a:r>
          </a:p>
          <a:p>
            <a:pPr algn="l"/>
            <a:endParaRPr lang="es-ES" sz="1300" dirty="0"/>
          </a:p>
          <a:p>
            <a:pPr algn="l"/>
            <a:r>
              <a:rPr lang="es-ES" sz="1500" b="1" dirty="0">
                <a:solidFill>
                  <a:srgbClr val="FDC52C"/>
                </a:solidFill>
              </a:rPr>
              <a:t>Tipos de interés</a:t>
            </a:r>
          </a:p>
          <a:p>
            <a:pPr algn="l"/>
            <a:r>
              <a:rPr lang="es-ES" sz="1300" dirty="0"/>
              <a:t>Tipos de interés de mercado</a:t>
            </a:r>
          </a:p>
          <a:p>
            <a:pPr algn="l"/>
            <a:endParaRPr lang="es-ES" sz="1300" dirty="0"/>
          </a:p>
          <a:p>
            <a:pPr algn="l"/>
            <a:r>
              <a:rPr lang="es-ES" sz="1500" b="1" dirty="0">
                <a:solidFill>
                  <a:srgbClr val="FDC52C"/>
                </a:solidFill>
              </a:rPr>
              <a:t>Repago</a:t>
            </a:r>
          </a:p>
          <a:p>
            <a:pPr algn="l"/>
            <a:r>
              <a:rPr lang="es-ES" sz="1300" dirty="0"/>
              <a:t>Repago anual de intereses</a:t>
            </a:r>
            <a:br>
              <a:rPr lang="es-ES" sz="1300" dirty="0"/>
            </a:br>
            <a:r>
              <a:rPr lang="es-ES" sz="1300" dirty="0"/>
              <a:t>amortización con los ingresos incrementales</a:t>
            </a:r>
          </a:p>
        </p:txBody>
      </p:sp>
      <p:sp>
        <p:nvSpPr>
          <p:cNvPr id="11" name="Marcador de texto 7">
            <a:extLst>
              <a:ext uri="{FF2B5EF4-FFF2-40B4-BE49-F238E27FC236}">
                <a16:creationId xmlns:a16="http://schemas.microsoft.com/office/drawing/2014/main" id="{17B1E83A-F4A6-344F-855C-C01359A63D03}"/>
              </a:ext>
            </a:extLst>
          </p:cNvPr>
          <p:cNvSpPr txBox="1">
            <a:spLocks/>
          </p:cNvSpPr>
          <p:nvPr/>
        </p:nvSpPr>
        <p:spPr>
          <a:xfrm>
            <a:off x="4806130" y="1006717"/>
            <a:ext cx="3256752" cy="3368902"/>
          </a:xfrm>
          <a:prstGeom prst="rect">
            <a:avLst/>
          </a:prstGeom>
        </p:spPr>
        <p:txBody>
          <a:bodyPr wrap="square" lIns="0" tIns="0" rIns="0" bIns="0" anchor="ctr">
            <a:noAutofit/>
          </a:bodyPr>
          <a:lstStyle>
            <a:lvl1pPr marL="0" indent="0" algn="ctr" defTabSz="685766" rtl="0" eaLnBrk="1" latinLnBrk="0" hangingPunct="1">
              <a:lnSpc>
                <a:spcPct val="90000"/>
              </a:lnSpc>
              <a:spcBef>
                <a:spcPts val="750"/>
              </a:spcBef>
              <a:buFont typeface="Arial"/>
              <a:buNone/>
              <a:defRPr sz="1800" b="0" i="0" kern="1200">
                <a:solidFill>
                  <a:schemeClr val="bg1"/>
                </a:solidFill>
                <a:latin typeface="FC BARCELONA" pitchFamily="2" charset="77"/>
                <a:ea typeface="+mn-ea"/>
                <a:cs typeface="+mn-cs"/>
              </a:defRPr>
            </a:lvl1pPr>
            <a:lvl2pPr marL="342884" indent="0" algn="l" defTabSz="685766" rtl="0" eaLnBrk="1" latinLnBrk="0" hangingPunct="1">
              <a:lnSpc>
                <a:spcPct val="90000"/>
              </a:lnSpc>
              <a:spcBef>
                <a:spcPts val="375"/>
              </a:spcBef>
              <a:buFont typeface="Arial"/>
              <a:buNone/>
              <a:defRPr sz="1800" b="0" i="0" kern="1200">
                <a:solidFill>
                  <a:schemeClr val="bg1"/>
                </a:solidFill>
                <a:latin typeface="FC BARCELONA" pitchFamily="2" charset="77"/>
                <a:ea typeface="+mn-ea"/>
                <a:cs typeface="+mn-cs"/>
              </a:defRPr>
            </a:lvl2pPr>
            <a:lvl3pPr marL="685766" indent="0" algn="l" defTabSz="685766" rtl="0" eaLnBrk="1" latinLnBrk="0" hangingPunct="1">
              <a:lnSpc>
                <a:spcPct val="90000"/>
              </a:lnSpc>
              <a:spcBef>
                <a:spcPts val="375"/>
              </a:spcBef>
              <a:buFont typeface="Arial"/>
              <a:buNone/>
              <a:defRPr sz="1500" b="0" i="0" kern="1200">
                <a:solidFill>
                  <a:schemeClr val="bg1"/>
                </a:solidFill>
                <a:latin typeface="FC BARCELONA" pitchFamily="2" charset="77"/>
                <a:ea typeface="+mn-ea"/>
                <a:cs typeface="+mn-cs"/>
              </a:defRPr>
            </a:lvl3pPr>
            <a:lvl4pPr marL="1028649"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4pPr>
            <a:lvl5pPr marL="1371532"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l"/>
            <a:r>
              <a:rPr lang="es-ES" sz="1500" b="1" dirty="0">
                <a:solidFill>
                  <a:srgbClr val="FDC52C"/>
                </a:solidFill>
              </a:rPr>
              <a:t>Garantías</a:t>
            </a:r>
          </a:p>
          <a:p>
            <a:pPr algn="l"/>
            <a:r>
              <a:rPr lang="es-ES" sz="1300" dirty="0"/>
              <a:t>Los nuevos ingresos que generará el proyecto, cuando esté acabado: </a:t>
            </a:r>
          </a:p>
          <a:p>
            <a:pPr marL="177800" indent="-177800" algn="l">
              <a:buClr>
                <a:srgbClr val="FDC52C"/>
              </a:buClr>
              <a:buFont typeface="Arial" panose="020B0604020202020204" pitchFamily="34" charset="0"/>
              <a:buChar char="•"/>
            </a:pPr>
            <a:r>
              <a:rPr lang="es-ES" sz="1300" dirty="0"/>
              <a:t>Nuevos patrocinios</a:t>
            </a:r>
          </a:p>
          <a:p>
            <a:pPr marL="177800" indent="-177800" algn="l">
              <a:buClr>
                <a:srgbClr val="FDC52C"/>
              </a:buClr>
              <a:buFont typeface="Arial" panose="020B0604020202020204" pitchFamily="34" charset="0"/>
              <a:buChar char="•"/>
            </a:pPr>
            <a:r>
              <a:rPr lang="es-ES" sz="1300" dirty="0"/>
              <a:t>Palcos y asientos vip </a:t>
            </a:r>
          </a:p>
          <a:p>
            <a:pPr marL="177800" indent="-177800" algn="l">
              <a:buClr>
                <a:srgbClr val="FDC52C"/>
              </a:buClr>
              <a:buFont typeface="Arial" panose="020B0604020202020204" pitchFamily="34" charset="0"/>
              <a:buChar char="•"/>
            </a:pPr>
            <a:r>
              <a:rPr lang="es-ES" sz="1300" dirty="0"/>
              <a:t>El incremento de </a:t>
            </a:r>
            <a:r>
              <a:rPr lang="es-ES" sz="1300" dirty="0" err="1"/>
              <a:t>ticketing</a:t>
            </a:r>
            <a:r>
              <a:rPr lang="es-ES" sz="1300" dirty="0"/>
              <a:t> </a:t>
            </a:r>
          </a:p>
          <a:p>
            <a:pPr marL="177800" indent="-177800" algn="l">
              <a:buClr>
                <a:srgbClr val="FDC52C"/>
              </a:buClr>
              <a:buFont typeface="Arial" panose="020B0604020202020204" pitchFamily="34" charset="0"/>
              <a:buChar char="•"/>
            </a:pPr>
            <a:r>
              <a:rPr lang="es-ES" sz="1300" dirty="0"/>
              <a:t>El nuevo museo </a:t>
            </a:r>
          </a:p>
          <a:p>
            <a:pPr marL="177800" indent="-177800" algn="l">
              <a:buClr>
                <a:srgbClr val="FDC52C"/>
              </a:buClr>
              <a:buFont typeface="Arial" panose="020B0604020202020204" pitchFamily="34" charset="0"/>
              <a:buChar char="•"/>
            </a:pPr>
            <a:r>
              <a:rPr lang="es-ES" sz="1300" dirty="0"/>
              <a:t>La restauración </a:t>
            </a:r>
          </a:p>
          <a:p>
            <a:pPr marL="177800" indent="-177800" algn="l">
              <a:buClr>
                <a:srgbClr val="FDC52C"/>
              </a:buClr>
              <a:buFont typeface="Arial" panose="020B0604020202020204" pitchFamily="34" charset="0"/>
              <a:buChar char="•"/>
            </a:pPr>
            <a:r>
              <a:rPr lang="es-ES" sz="1300" dirty="0"/>
              <a:t>‘</a:t>
            </a:r>
            <a:r>
              <a:rPr lang="es-ES" sz="1300" dirty="0" err="1"/>
              <a:t>Naming</a:t>
            </a:r>
            <a:r>
              <a:rPr lang="es-ES" sz="1300" dirty="0"/>
              <a:t>/</a:t>
            </a:r>
            <a:r>
              <a:rPr lang="es-ES" sz="1300" dirty="0" err="1"/>
              <a:t>title</a:t>
            </a:r>
            <a:r>
              <a:rPr lang="es-ES" sz="1300" dirty="0"/>
              <a:t> </a:t>
            </a:r>
            <a:r>
              <a:rPr lang="es-ES" sz="1300" dirty="0" err="1"/>
              <a:t>rights</a:t>
            </a:r>
            <a:r>
              <a:rPr lang="es-ES" sz="1300" dirty="0"/>
              <a:t>’ del Estadio, del Palau y el Campus</a:t>
            </a:r>
          </a:p>
          <a:p>
            <a:pPr marL="177800" indent="-177800" algn="l">
              <a:buClr>
                <a:srgbClr val="FDC52C"/>
              </a:buClr>
              <a:buFont typeface="Arial" panose="020B0604020202020204" pitchFamily="34" charset="0"/>
              <a:buChar char="•"/>
            </a:pPr>
            <a:r>
              <a:rPr lang="es-ES" sz="1300" dirty="0"/>
              <a:t>Acontecimientos, principalmente en el Palau</a:t>
            </a:r>
          </a:p>
          <a:p>
            <a:pPr marL="177800" indent="-177800" algn="l">
              <a:buClr>
                <a:srgbClr val="FDC52C"/>
              </a:buClr>
              <a:buFont typeface="Arial" panose="020B0604020202020204" pitchFamily="34" charset="0"/>
              <a:buChar char="•"/>
            </a:pPr>
            <a:r>
              <a:rPr lang="es-ES" sz="1300" dirty="0"/>
              <a:t>Actividad del campus</a:t>
            </a:r>
          </a:p>
        </p:txBody>
      </p:sp>
    </p:spTree>
    <p:extLst>
      <p:ext uri="{BB962C8B-B14F-4D97-AF65-F5344CB8AC3E}">
        <p14:creationId xmlns:p14="http://schemas.microsoft.com/office/powerpoint/2010/main" val="2441099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F71927-8A42-AB40-9ADC-F08CE49117A5}"/>
              </a:ext>
            </a:extLst>
          </p:cNvPr>
          <p:cNvSpPr>
            <a:spLocks noGrp="1"/>
          </p:cNvSpPr>
          <p:nvPr>
            <p:ph type="title"/>
          </p:nvPr>
        </p:nvSpPr>
        <p:spPr>
          <a:xfrm>
            <a:off x="0" y="199109"/>
            <a:ext cx="9143999" cy="523761"/>
          </a:xfrm>
        </p:spPr>
        <p:txBody>
          <a:bodyPr/>
          <a:lstStyle/>
          <a:p>
            <a:r>
              <a:rPr lang="es-ES" dirty="0"/>
              <a:t>CALENDARIO</a:t>
            </a:r>
          </a:p>
        </p:txBody>
      </p:sp>
      <p:pic>
        <p:nvPicPr>
          <p:cNvPr id="4" name="Imagen 3" descr="Interfaz de usuario gráfica, Aplicación&#10;&#10;Descripción generada automáticamente">
            <a:extLst>
              <a:ext uri="{FF2B5EF4-FFF2-40B4-BE49-F238E27FC236}">
                <a16:creationId xmlns:a16="http://schemas.microsoft.com/office/drawing/2014/main" id="{A99C6F39-797C-4CEF-8719-D562A39B5D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783" y="942900"/>
            <a:ext cx="7646434" cy="3257700"/>
          </a:xfrm>
          <a:prstGeom prst="rect">
            <a:avLst/>
          </a:prstGeom>
        </p:spPr>
      </p:pic>
    </p:spTree>
    <p:extLst>
      <p:ext uri="{BB962C8B-B14F-4D97-AF65-F5344CB8AC3E}">
        <p14:creationId xmlns:p14="http://schemas.microsoft.com/office/powerpoint/2010/main" val="3020812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3FAE1D91-D1D9-7E43-8DF7-E09ACB917110}"/>
              </a:ext>
            </a:extLst>
          </p:cNvPr>
          <p:cNvSpPr>
            <a:spLocks noGrp="1"/>
          </p:cNvSpPr>
          <p:nvPr>
            <p:ph type="title"/>
          </p:nvPr>
        </p:nvSpPr>
        <p:spPr>
          <a:xfrm>
            <a:off x="503250" y="2514993"/>
            <a:ext cx="8117048" cy="553297"/>
          </a:xfrm>
        </p:spPr>
        <p:txBody>
          <a:bodyPr/>
          <a:lstStyle/>
          <a:p>
            <a:r>
              <a:rPr lang="es-ES" sz="4600" dirty="0"/>
              <a:t>¿QUÉ OPINAN LOS SOCIOS Y SOCIAS?</a:t>
            </a:r>
          </a:p>
        </p:txBody>
      </p:sp>
      <p:pic>
        <p:nvPicPr>
          <p:cNvPr id="5" name="Imagen 4" descr="Texto&#10;&#10;Descripción generada automáticamente con confianza baja">
            <a:extLst>
              <a:ext uri="{FF2B5EF4-FFF2-40B4-BE49-F238E27FC236}">
                <a16:creationId xmlns:a16="http://schemas.microsoft.com/office/drawing/2014/main" id="{1E414625-53F1-1540-9934-4424B25F78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0212" y="1552170"/>
            <a:ext cx="2043124" cy="604202"/>
          </a:xfrm>
          <a:prstGeom prst="rect">
            <a:avLst/>
          </a:prstGeom>
        </p:spPr>
      </p:pic>
      <p:sp>
        <p:nvSpPr>
          <p:cNvPr id="6" name="Rectángulo 5">
            <a:extLst>
              <a:ext uri="{FF2B5EF4-FFF2-40B4-BE49-F238E27FC236}">
                <a16:creationId xmlns:a16="http://schemas.microsoft.com/office/drawing/2014/main" id="{98375238-4961-5B48-80DE-FCE4E1221232}"/>
              </a:ext>
            </a:extLst>
          </p:cNvPr>
          <p:cNvSpPr/>
          <p:nvPr/>
        </p:nvSpPr>
        <p:spPr>
          <a:xfrm>
            <a:off x="0" y="436171"/>
            <a:ext cx="167833" cy="1701479"/>
          </a:xfrm>
          <a:prstGeom prst="rect">
            <a:avLst/>
          </a:prstGeom>
          <a:solidFill>
            <a:srgbClr val="FDC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Rectángulo 7">
            <a:extLst>
              <a:ext uri="{FF2B5EF4-FFF2-40B4-BE49-F238E27FC236}">
                <a16:creationId xmlns:a16="http://schemas.microsoft.com/office/drawing/2014/main" id="{5533A5C7-7452-8C43-9952-D8D9DC63F8AA}"/>
              </a:ext>
            </a:extLst>
          </p:cNvPr>
          <p:cNvSpPr/>
          <p:nvPr/>
        </p:nvSpPr>
        <p:spPr>
          <a:xfrm>
            <a:off x="8976062" y="2293251"/>
            <a:ext cx="167833" cy="1701479"/>
          </a:xfrm>
          <a:prstGeom prst="rect">
            <a:avLst/>
          </a:prstGeom>
          <a:solidFill>
            <a:srgbClr val="CF12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77609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79422A4D-B43B-0248-9E7C-12A811AB2E89}"/>
              </a:ext>
            </a:extLst>
          </p:cNvPr>
          <p:cNvSpPr>
            <a:spLocks noGrp="1"/>
          </p:cNvSpPr>
          <p:nvPr>
            <p:ph type="title"/>
          </p:nvPr>
        </p:nvSpPr>
        <p:spPr/>
        <p:txBody>
          <a:bodyPr/>
          <a:lstStyle/>
          <a:p>
            <a:r>
              <a:rPr lang="es-ES" dirty="0"/>
              <a:t>¿QUÉ OPINAN LOS SOCIOS Y SOCIAS? </a:t>
            </a:r>
            <a:br>
              <a:rPr lang="es-ES" dirty="0"/>
            </a:br>
            <a:r>
              <a:rPr lang="es-ES" b="0" dirty="0">
                <a:latin typeface="FC BARCELONA" pitchFamily="2" charset="77"/>
              </a:rPr>
              <a:t>ENCUESTA ¿VOTO TELEMÁTICO O ASISTENCIAL?</a:t>
            </a:r>
          </a:p>
        </p:txBody>
      </p:sp>
      <p:sp>
        <p:nvSpPr>
          <p:cNvPr id="11" name="Marcador de texto 3">
            <a:extLst>
              <a:ext uri="{FF2B5EF4-FFF2-40B4-BE49-F238E27FC236}">
                <a16:creationId xmlns:a16="http://schemas.microsoft.com/office/drawing/2014/main" id="{FF79AF9A-8479-D24E-AA11-10793BEC18CC}"/>
              </a:ext>
            </a:extLst>
          </p:cNvPr>
          <p:cNvSpPr txBox="1">
            <a:spLocks/>
          </p:cNvSpPr>
          <p:nvPr/>
        </p:nvSpPr>
        <p:spPr>
          <a:xfrm>
            <a:off x="290384" y="1007739"/>
            <a:ext cx="8513805" cy="256465"/>
          </a:xfrm>
          <a:prstGeom prst="rect">
            <a:avLst/>
          </a:prstGeom>
        </p:spPr>
        <p:txBody>
          <a:bodyPr wrap="square" lIns="0" tIns="0" rIns="0" bIns="0">
            <a:noAutofit/>
          </a:bodyPr>
          <a:lstStyle>
            <a:lvl1pPr marL="0" indent="0" algn="ctr" defTabSz="685766" rtl="0" eaLnBrk="1" latinLnBrk="0" hangingPunct="1">
              <a:lnSpc>
                <a:spcPct val="90000"/>
              </a:lnSpc>
              <a:spcBef>
                <a:spcPts val="750"/>
              </a:spcBef>
              <a:buFont typeface="Arial"/>
              <a:buNone/>
              <a:defRPr sz="1800" b="0" i="0" kern="1200">
                <a:solidFill>
                  <a:schemeClr val="bg1"/>
                </a:solidFill>
                <a:latin typeface="FC BARCELONA" pitchFamily="2" charset="77"/>
                <a:ea typeface="+mn-ea"/>
                <a:cs typeface="+mn-cs"/>
              </a:defRPr>
            </a:lvl1pPr>
            <a:lvl2pPr marL="342884" indent="0" algn="l" defTabSz="685766" rtl="0" eaLnBrk="1" latinLnBrk="0" hangingPunct="1">
              <a:lnSpc>
                <a:spcPct val="90000"/>
              </a:lnSpc>
              <a:spcBef>
                <a:spcPts val="375"/>
              </a:spcBef>
              <a:buFont typeface="Arial"/>
              <a:buNone/>
              <a:defRPr sz="1800" b="0" i="0" kern="1200">
                <a:solidFill>
                  <a:schemeClr val="bg1"/>
                </a:solidFill>
                <a:latin typeface="FC BARCELONA" pitchFamily="2" charset="77"/>
                <a:ea typeface="+mn-ea"/>
                <a:cs typeface="+mn-cs"/>
              </a:defRPr>
            </a:lvl2pPr>
            <a:lvl3pPr marL="685766" indent="0" algn="l" defTabSz="685766" rtl="0" eaLnBrk="1" latinLnBrk="0" hangingPunct="1">
              <a:lnSpc>
                <a:spcPct val="90000"/>
              </a:lnSpc>
              <a:spcBef>
                <a:spcPts val="375"/>
              </a:spcBef>
              <a:buFont typeface="Arial"/>
              <a:buNone/>
              <a:defRPr sz="1500" b="0" i="0" kern="1200">
                <a:solidFill>
                  <a:schemeClr val="bg1"/>
                </a:solidFill>
                <a:latin typeface="FC BARCELONA" pitchFamily="2" charset="77"/>
                <a:ea typeface="+mn-ea"/>
                <a:cs typeface="+mn-cs"/>
              </a:defRPr>
            </a:lvl3pPr>
            <a:lvl4pPr marL="1028649"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4pPr>
            <a:lvl5pPr marL="1371532"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ES" sz="1500" b="1" dirty="0"/>
              <a:t>Los socios manifiestan mayoritariamente su preferencia por el voto telemático</a:t>
            </a:r>
          </a:p>
        </p:txBody>
      </p:sp>
      <p:graphicFrame>
        <p:nvGraphicFramePr>
          <p:cNvPr id="14" name="Gráfico 18">
            <a:extLst>
              <a:ext uri="{FF2B5EF4-FFF2-40B4-BE49-F238E27FC236}">
                <a16:creationId xmlns:a16="http://schemas.microsoft.com/office/drawing/2014/main" id="{F208BB29-2F14-5346-A944-7EB9EB631C84}"/>
              </a:ext>
            </a:extLst>
          </p:cNvPr>
          <p:cNvGraphicFramePr/>
          <p:nvPr>
            <p:extLst>
              <p:ext uri="{D42A27DB-BD31-4B8C-83A1-F6EECF244321}">
                <p14:modId xmlns:p14="http://schemas.microsoft.com/office/powerpoint/2010/main" val="3618001711"/>
              </p:ext>
            </p:extLst>
          </p:nvPr>
        </p:nvGraphicFramePr>
        <p:xfrm>
          <a:off x="853031" y="1098508"/>
          <a:ext cx="7437938" cy="36514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3135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8CC5DF2-ED89-C14D-A535-FFACF169E13A}"/>
              </a:ext>
            </a:extLst>
          </p:cNvPr>
          <p:cNvSpPr>
            <a:spLocks noGrp="1"/>
          </p:cNvSpPr>
          <p:nvPr>
            <p:ph type="title"/>
          </p:nvPr>
        </p:nvSpPr>
        <p:spPr>
          <a:xfrm>
            <a:off x="0" y="242358"/>
            <a:ext cx="9143999" cy="807967"/>
          </a:xfrm>
        </p:spPr>
        <p:txBody>
          <a:bodyPr/>
          <a:lstStyle/>
          <a:p>
            <a:r>
              <a:rPr lang="es-ES" dirty="0"/>
              <a:t>¿QUÉ OPINAN LOS SOCIOS Y SOCIAS? </a:t>
            </a:r>
            <a:br>
              <a:rPr lang="es-ES" dirty="0"/>
            </a:br>
            <a:r>
              <a:rPr lang="es-ES" b="0" dirty="0">
                <a:latin typeface="FC BARCELONA" pitchFamily="2" charset="77"/>
              </a:rPr>
              <a:t>ENQUESTA ¿MEDIANTE QUÉ CANAL QUERRÍA VOTAR?</a:t>
            </a:r>
            <a:br>
              <a:rPr lang="es-ES" b="0" dirty="0">
                <a:latin typeface="FC BARCELONA" pitchFamily="2" charset="77"/>
              </a:rPr>
            </a:br>
            <a:br>
              <a:rPr lang="es-ES" b="0" dirty="0">
                <a:latin typeface="FC BARCELONA" pitchFamily="2" charset="77"/>
              </a:rPr>
            </a:br>
            <a:br>
              <a:rPr lang="es-ES" dirty="0"/>
            </a:br>
            <a:br>
              <a:rPr lang="es-ES" dirty="0"/>
            </a:br>
            <a:endParaRPr lang="es-ES" dirty="0"/>
          </a:p>
        </p:txBody>
      </p:sp>
      <p:graphicFrame>
        <p:nvGraphicFramePr>
          <p:cNvPr id="6" name="Gráfico 5">
            <a:extLst>
              <a:ext uri="{FF2B5EF4-FFF2-40B4-BE49-F238E27FC236}">
                <a16:creationId xmlns:a16="http://schemas.microsoft.com/office/drawing/2014/main" id="{28EE782D-DEEF-2F48-A113-506B7DDB496F}"/>
              </a:ext>
            </a:extLst>
          </p:cNvPr>
          <p:cNvGraphicFramePr/>
          <p:nvPr>
            <p:extLst>
              <p:ext uri="{D42A27DB-BD31-4B8C-83A1-F6EECF244321}">
                <p14:modId xmlns:p14="http://schemas.microsoft.com/office/powerpoint/2010/main" val="3883553158"/>
              </p:ext>
            </p:extLst>
          </p:nvPr>
        </p:nvGraphicFramePr>
        <p:xfrm>
          <a:off x="1404483" y="1690504"/>
          <a:ext cx="6335032" cy="2695097"/>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ángulo 7">
            <a:extLst>
              <a:ext uri="{FF2B5EF4-FFF2-40B4-BE49-F238E27FC236}">
                <a16:creationId xmlns:a16="http://schemas.microsoft.com/office/drawing/2014/main" id="{35F94B8D-EA4B-9946-A874-38278DB35C85}"/>
              </a:ext>
            </a:extLst>
          </p:cNvPr>
          <p:cNvSpPr/>
          <p:nvPr/>
        </p:nvSpPr>
        <p:spPr>
          <a:xfrm>
            <a:off x="1491271" y="1839561"/>
            <a:ext cx="6437620" cy="707258"/>
          </a:xfrm>
          <a:prstGeom prst="rect">
            <a:avLst/>
          </a:prstGeom>
          <a:noFill/>
          <a:ln w="28575">
            <a:solidFill>
              <a:srgbClr val="B113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Marcador de texto 3">
            <a:extLst>
              <a:ext uri="{FF2B5EF4-FFF2-40B4-BE49-F238E27FC236}">
                <a16:creationId xmlns:a16="http://schemas.microsoft.com/office/drawing/2014/main" id="{D4DB1C0C-EE8B-EE4C-80E8-0A71729D22F3}"/>
              </a:ext>
            </a:extLst>
          </p:cNvPr>
          <p:cNvSpPr txBox="1">
            <a:spLocks/>
          </p:cNvSpPr>
          <p:nvPr/>
        </p:nvSpPr>
        <p:spPr>
          <a:xfrm>
            <a:off x="315097" y="1007739"/>
            <a:ext cx="8513805" cy="256465"/>
          </a:xfrm>
          <a:prstGeom prst="rect">
            <a:avLst/>
          </a:prstGeom>
        </p:spPr>
        <p:txBody>
          <a:bodyPr wrap="square" lIns="0" tIns="0" rIns="0" bIns="0">
            <a:noAutofit/>
          </a:bodyPr>
          <a:lstStyle>
            <a:lvl1pPr marL="0" indent="0" algn="ctr" defTabSz="685766" rtl="0" eaLnBrk="1" latinLnBrk="0" hangingPunct="1">
              <a:lnSpc>
                <a:spcPct val="90000"/>
              </a:lnSpc>
              <a:spcBef>
                <a:spcPts val="750"/>
              </a:spcBef>
              <a:buFont typeface="Arial"/>
              <a:buNone/>
              <a:defRPr sz="1800" b="0" i="0" kern="1200">
                <a:solidFill>
                  <a:schemeClr val="bg1"/>
                </a:solidFill>
                <a:latin typeface="FC BARCELONA" pitchFamily="2" charset="77"/>
                <a:ea typeface="+mn-ea"/>
                <a:cs typeface="+mn-cs"/>
              </a:defRPr>
            </a:lvl1pPr>
            <a:lvl2pPr marL="342884" indent="0" algn="l" defTabSz="685766" rtl="0" eaLnBrk="1" latinLnBrk="0" hangingPunct="1">
              <a:lnSpc>
                <a:spcPct val="90000"/>
              </a:lnSpc>
              <a:spcBef>
                <a:spcPts val="375"/>
              </a:spcBef>
              <a:buFont typeface="Arial"/>
              <a:buNone/>
              <a:defRPr sz="1800" b="0" i="0" kern="1200">
                <a:solidFill>
                  <a:schemeClr val="bg1"/>
                </a:solidFill>
                <a:latin typeface="FC BARCELONA" pitchFamily="2" charset="77"/>
                <a:ea typeface="+mn-ea"/>
                <a:cs typeface="+mn-cs"/>
              </a:defRPr>
            </a:lvl2pPr>
            <a:lvl3pPr marL="685766" indent="0" algn="l" defTabSz="685766" rtl="0" eaLnBrk="1" latinLnBrk="0" hangingPunct="1">
              <a:lnSpc>
                <a:spcPct val="90000"/>
              </a:lnSpc>
              <a:spcBef>
                <a:spcPts val="375"/>
              </a:spcBef>
              <a:buFont typeface="Arial"/>
              <a:buNone/>
              <a:defRPr sz="1500" b="0" i="0" kern="1200">
                <a:solidFill>
                  <a:schemeClr val="bg1"/>
                </a:solidFill>
                <a:latin typeface="FC BARCELONA" pitchFamily="2" charset="77"/>
                <a:ea typeface="+mn-ea"/>
                <a:cs typeface="+mn-cs"/>
              </a:defRPr>
            </a:lvl3pPr>
            <a:lvl4pPr marL="1028649"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4pPr>
            <a:lvl5pPr marL="1371532"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ES" sz="1500" b="1" dirty="0"/>
              <a:t>A mayor proximidad al Estadio y mayor edad más tendencia al voto presencial, pero incluso entre los </a:t>
            </a:r>
            <a:br>
              <a:rPr lang="es-ES" sz="1500" b="1" dirty="0"/>
            </a:br>
            <a:r>
              <a:rPr lang="es-ES" sz="1500" b="1" dirty="0"/>
              <a:t>mayores de 75 años de Barcelona ciudad, el voto telemático es preferido por 2 de cada 3 socios</a:t>
            </a:r>
          </a:p>
          <a:p>
            <a:endParaRPr lang="es-ES" sz="1500" b="1" dirty="0"/>
          </a:p>
        </p:txBody>
      </p:sp>
      <p:sp>
        <p:nvSpPr>
          <p:cNvPr id="22" name="CuadroTexto 21">
            <a:extLst>
              <a:ext uri="{FF2B5EF4-FFF2-40B4-BE49-F238E27FC236}">
                <a16:creationId xmlns:a16="http://schemas.microsoft.com/office/drawing/2014/main" id="{8E0EE9CE-9263-D449-B2CB-818BED4A3757}"/>
              </a:ext>
            </a:extLst>
          </p:cNvPr>
          <p:cNvSpPr txBox="1"/>
          <p:nvPr/>
        </p:nvSpPr>
        <p:spPr>
          <a:xfrm>
            <a:off x="124844" y="4768441"/>
            <a:ext cx="4573484" cy="215444"/>
          </a:xfrm>
          <a:prstGeom prst="rect">
            <a:avLst/>
          </a:prstGeom>
          <a:noFill/>
        </p:spPr>
        <p:txBody>
          <a:bodyPr wrap="square">
            <a:spAutoFit/>
          </a:bodyPr>
          <a:lstStyle/>
          <a:p>
            <a:r>
              <a:rPr lang="es-ES" sz="800" i="1" dirty="0">
                <a:solidFill>
                  <a:schemeClr val="bg1"/>
                </a:solidFill>
                <a:latin typeface="FC BARCELONA" pitchFamily="2" charset="77"/>
              </a:rPr>
              <a:t>El gráfico no incluye NS/NC</a:t>
            </a:r>
          </a:p>
        </p:txBody>
      </p:sp>
    </p:spTree>
    <p:extLst>
      <p:ext uri="{BB962C8B-B14F-4D97-AF65-F5344CB8AC3E}">
        <p14:creationId xmlns:p14="http://schemas.microsoft.com/office/powerpoint/2010/main" val="1587718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27AE5F-F4A3-6F45-8BD2-FD98B21CC42C}"/>
              </a:ext>
            </a:extLst>
          </p:cNvPr>
          <p:cNvSpPr>
            <a:spLocks noGrp="1"/>
          </p:cNvSpPr>
          <p:nvPr>
            <p:ph type="title"/>
          </p:nvPr>
        </p:nvSpPr>
        <p:spPr/>
        <p:txBody>
          <a:bodyPr/>
          <a:lstStyle/>
          <a:p>
            <a:r>
              <a:rPr lang="es-ES" dirty="0"/>
              <a:t>¿QUÉ OPINAN LOS SOCIOS Y SOCIAS? </a:t>
            </a:r>
            <a:br>
              <a:rPr lang="es-ES" dirty="0"/>
            </a:br>
            <a:r>
              <a:rPr lang="es-ES" b="0" dirty="0">
                <a:latin typeface="FC BARCELONA" pitchFamily="2" charset="77"/>
              </a:rPr>
              <a:t>ENCUESTA ¿CONOCE EL PROYECTO ESPAI BARÇA?</a:t>
            </a:r>
            <a:endParaRPr lang="es-ES" dirty="0"/>
          </a:p>
        </p:txBody>
      </p:sp>
      <p:graphicFrame>
        <p:nvGraphicFramePr>
          <p:cNvPr id="10" name="Gráfico 9">
            <a:extLst>
              <a:ext uri="{FF2B5EF4-FFF2-40B4-BE49-F238E27FC236}">
                <a16:creationId xmlns:a16="http://schemas.microsoft.com/office/drawing/2014/main" id="{9851979E-EC38-5348-9EAB-6CA96C8D747C}"/>
              </a:ext>
            </a:extLst>
          </p:cNvPr>
          <p:cNvGraphicFramePr/>
          <p:nvPr>
            <p:extLst>
              <p:ext uri="{D42A27DB-BD31-4B8C-83A1-F6EECF244321}">
                <p14:modId xmlns:p14="http://schemas.microsoft.com/office/powerpoint/2010/main" val="1953480558"/>
              </p:ext>
            </p:extLst>
          </p:nvPr>
        </p:nvGraphicFramePr>
        <p:xfrm>
          <a:off x="2113200" y="1143542"/>
          <a:ext cx="4714025" cy="31426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60337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7EAB1CB-7CCC-254C-88DB-53CE7AF69DE0}"/>
              </a:ext>
            </a:extLst>
          </p:cNvPr>
          <p:cNvSpPr>
            <a:spLocks noGrp="1"/>
          </p:cNvSpPr>
          <p:nvPr>
            <p:ph type="title"/>
          </p:nvPr>
        </p:nvSpPr>
        <p:spPr/>
        <p:txBody>
          <a:bodyPr/>
          <a:lstStyle/>
          <a:p>
            <a:r>
              <a:rPr lang="es-ES" dirty="0"/>
              <a:t>¿QUÉ OPINAN LOS SOCIOS Y SOCIAS?</a:t>
            </a:r>
            <a:br>
              <a:rPr lang="es-ES" dirty="0"/>
            </a:br>
            <a:r>
              <a:rPr lang="es-ES" b="0" dirty="0">
                <a:latin typeface="FC BARCELONA" pitchFamily="2" charset="77"/>
              </a:rPr>
              <a:t>ENQUESTA ¿CREE QUE ES NECESARIO PARA EL FUTUR DEL CLUB?</a:t>
            </a:r>
            <a:endParaRPr lang="es-ES" dirty="0"/>
          </a:p>
        </p:txBody>
      </p:sp>
      <p:sp>
        <p:nvSpPr>
          <p:cNvPr id="6" name="Marcador de texto 3">
            <a:extLst>
              <a:ext uri="{FF2B5EF4-FFF2-40B4-BE49-F238E27FC236}">
                <a16:creationId xmlns:a16="http://schemas.microsoft.com/office/drawing/2014/main" id="{80B7E8D3-5743-E14B-9983-6A19A3D56D7C}"/>
              </a:ext>
            </a:extLst>
          </p:cNvPr>
          <p:cNvSpPr txBox="1">
            <a:spLocks/>
          </p:cNvSpPr>
          <p:nvPr/>
        </p:nvSpPr>
        <p:spPr>
          <a:xfrm>
            <a:off x="315097" y="1007739"/>
            <a:ext cx="8513805" cy="256465"/>
          </a:xfrm>
          <a:prstGeom prst="rect">
            <a:avLst/>
          </a:prstGeom>
        </p:spPr>
        <p:txBody>
          <a:bodyPr wrap="square" lIns="0" tIns="0" rIns="0" bIns="0">
            <a:noAutofit/>
          </a:bodyPr>
          <a:lstStyle>
            <a:lvl1pPr marL="0" indent="0" algn="ctr" defTabSz="685766" rtl="0" eaLnBrk="1" latinLnBrk="0" hangingPunct="1">
              <a:lnSpc>
                <a:spcPct val="90000"/>
              </a:lnSpc>
              <a:spcBef>
                <a:spcPts val="750"/>
              </a:spcBef>
              <a:buFont typeface="Arial"/>
              <a:buNone/>
              <a:defRPr sz="1800" b="0" i="0" kern="1200">
                <a:solidFill>
                  <a:schemeClr val="bg1"/>
                </a:solidFill>
                <a:latin typeface="FC BARCELONA" pitchFamily="2" charset="77"/>
                <a:ea typeface="+mn-ea"/>
                <a:cs typeface="+mn-cs"/>
              </a:defRPr>
            </a:lvl1pPr>
            <a:lvl2pPr marL="342884" indent="0" algn="l" defTabSz="685766" rtl="0" eaLnBrk="1" latinLnBrk="0" hangingPunct="1">
              <a:lnSpc>
                <a:spcPct val="90000"/>
              </a:lnSpc>
              <a:spcBef>
                <a:spcPts val="375"/>
              </a:spcBef>
              <a:buFont typeface="Arial"/>
              <a:buNone/>
              <a:defRPr sz="1800" b="0" i="0" kern="1200">
                <a:solidFill>
                  <a:schemeClr val="bg1"/>
                </a:solidFill>
                <a:latin typeface="FC BARCELONA" pitchFamily="2" charset="77"/>
                <a:ea typeface="+mn-ea"/>
                <a:cs typeface="+mn-cs"/>
              </a:defRPr>
            </a:lvl2pPr>
            <a:lvl3pPr marL="685766" indent="0" algn="l" defTabSz="685766" rtl="0" eaLnBrk="1" latinLnBrk="0" hangingPunct="1">
              <a:lnSpc>
                <a:spcPct val="90000"/>
              </a:lnSpc>
              <a:spcBef>
                <a:spcPts val="375"/>
              </a:spcBef>
              <a:buFont typeface="Arial"/>
              <a:buNone/>
              <a:defRPr sz="1500" b="0" i="0" kern="1200">
                <a:solidFill>
                  <a:schemeClr val="bg1"/>
                </a:solidFill>
                <a:latin typeface="FC BARCELONA" pitchFamily="2" charset="77"/>
                <a:ea typeface="+mn-ea"/>
                <a:cs typeface="+mn-cs"/>
              </a:defRPr>
            </a:lvl3pPr>
            <a:lvl4pPr marL="1028649"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4pPr>
            <a:lvl5pPr marL="1371532" indent="0" algn="l" defTabSz="685766" rtl="0" eaLnBrk="1" latinLnBrk="0" hangingPunct="1">
              <a:lnSpc>
                <a:spcPct val="90000"/>
              </a:lnSpc>
              <a:spcBef>
                <a:spcPts val="375"/>
              </a:spcBef>
              <a:buFont typeface="Arial"/>
              <a:buNone/>
              <a:defRPr sz="1350" b="0" i="0" kern="1200">
                <a:solidFill>
                  <a:schemeClr val="bg1"/>
                </a:solidFill>
                <a:latin typeface="FC BARCELONA" pitchFamily="2" charset="77"/>
                <a:ea typeface="+mn-ea"/>
                <a:cs typeface="+mn-cs"/>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s-ES" sz="1500" b="1" dirty="0"/>
              <a:t>En la muestra telefónica, la percepción de necesidad del </a:t>
            </a:r>
            <a:r>
              <a:rPr lang="es-ES" sz="1500" b="1" dirty="0" err="1"/>
              <a:t>Espai</a:t>
            </a:r>
            <a:r>
              <a:rPr lang="es-ES" sz="1500" b="1" dirty="0"/>
              <a:t> Barça baja hasta el 75% </a:t>
            </a:r>
            <a:br>
              <a:rPr lang="es-ES" sz="1500" b="1" dirty="0"/>
            </a:br>
            <a:r>
              <a:rPr lang="es-ES" sz="1500" b="1" dirty="0"/>
              <a:t>(se estima este último dato como más acertado en la opinión global)</a:t>
            </a:r>
          </a:p>
        </p:txBody>
      </p:sp>
      <p:pic>
        <p:nvPicPr>
          <p:cNvPr id="8" name="Imagen 7">
            <a:extLst>
              <a:ext uri="{FF2B5EF4-FFF2-40B4-BE49-F238E27FC236}">
                <a16:creationId xmlns:a16="http://schemas.microsoft.com/office/drawing/2014/main" id="{DAF26365-A4D8-CE46-92DC-53575CA253EB}"/>
              </a:ext>
            </a:extLst>
          </p:cNvPr>
          <p:cNvPicPr>
            <a:picLocks noChangeAspect="1"/>
          </p:cNvPicPr>
          <p:nvPr/>
        </p:nvPicPr>
        <p:blipFill>
          <a:blip r:embed="rId3"/>
          <a:stretch>
            <a:fillRect/>
          </a:stretch>
        </p:blipFill>
        <p:spPr>
          <a:xfrm>
            <a:off x="1785245" y="2018819"/>
            <a:ext cx="405081" cy="859908"/>
          </a:xfrm>
          <a:prstGeom prst="rect">
            <a:avLst/>
          </a:prstGeom>
        </p:spPr>
      </p:pic>
      <p:pic>
        <p:nvPicPr>
          <p:cNvPr id="9" name="Imagen 8">
            <a:extLst>
              <a:ext uri="{FF2B5EF4-FFF2-40B4-BE49-F238E27FC236}">
                <a16:creationId xmlns:a16="http://schemas.microsoft.com/office/drawing/2014/main" id="{A2BD86CE-8029-0140-A505-53A2C2145388}"/>
              </a:ext>
            </a:extLst>
          </p:cNvPr>
          <p:cNvPicPr>
            <a:picLocks noChangeAspect="1"/>
          </p:cNvPicPr>
          <p:nvPr/>
        </p:nvPicPr>
        <p:blipFill>
          <a:blip r:embed="rId3"/>
          <a:stretch>
            <a:fillRect/>
          </a:stretch>
        </p:blipFill>
        <p:spPr>
          <a:xfrm>
            <a:off x="2241943" y="2018819"/>
            <a:ext cx="405081" cy="859908"/>
          </a:xfrm>
          <a:prstGeom prst="rect">
            <a:avLst/>
          </a:prstGeom>
        </p:spPr>
      </p:pic>
      <p:pic>
        <p:nvPicPr>
          <p:cNvPr id="10" name="Imagen 9">
            <a:extLst>
              <a:ext uri="{FF2B5EF4-FFF2-40B4-BE49-F238E27FC236}">
                <a16:creationId xmlns:a16="http://schemas.microsoft.com/office/drawing/2014/main" id="{CFE550F3-0136-0147-B052-0A4939E70511}"/>
              </a:ext>
            </a:extLst>
          </p:cNvPr>
          <p:cNvPicPr>
            <a:picLocks noChangeAspect="1"/>
          </p:cNvPicPr>
          <p:nvPr/>
        </p:nvPicPr>
        <p:blipFill>
          <a:blip r:embed="rId3"/>
          <a:stretch>
            <a:fillRect/>
          </a:stretch>
        </p:blipFill>
        <p:spPr>
          <a:xfrm>
            <a:off x="2695257" y="2018819"/>
            <a:ext cx="405081" cy="859908"/>
          </a:xfrm>
          <a:prstGeom prst="rect">
            <a:avLst/>
          </a:prstGeom>
        </p:spPr>
      </p:pic>
      <p:pic>
        <p:nvPicPr>
          <p:cNvPr id="11" name="Imagen 10">
            <a:extLst>
              <a:ext uri="{FF2B5EF4-FFF2-40B4-BE49-F238E27FC236}">
                <a16:creationId xmlns:a16="http://schemas.microsoft.com/office/drawing/2014/main" id="{4B757973-A4B3-2A4F-AA2F-B30EBC27140A}"/>
              </a:ext>
            </a:extLst>
          </p:cNvPr>
          <p:cNvPicPr>
            <a:picLocks noChangeAspect="1"/>
          </p:cNvPicPr>
          <p:nvPr/>
        </p:nvPicPr>
        <p:blipFill>
          <a:blip r:embed="rId3"/>
          <a:stretch>
            <a:fillRect/>
          </a:stretch>
        </p:blipFill>
        <p:spPr>
          <a:xfrm>
            <a:off x="3132131" y="2018819"/>
            <a:ext cx="405081" cy="859908"/>
          </a:xfrm>
          <a:prstGeom prst="rect">
            <a:avLst/>
          </a:prstGeom>
        </p:spPr>
      </p:pic>
      <p:pic>
        <p:nvPicPr>
          <p:cNvPr id="12" name="Imagen 11">
            <a:extLst>
              <a:ext uri="{FF2B5EF4-FFF2-40B4-BE49-F238E27FC236}">
                <a16:creationId xmlns:a16="http://schemas.microsoft.com/office/drawing/2014/main" id="{0A913B38-C68C-C74B-B7C1-7B19A89C4DC2}"/>
              </a:ext>
            </a:extLst>
          </p:cNvPr>
          <p:cNvPicPr>
            <a:picLocks noChangeAspect="1"/>
          </p:cNvPicPr>
          <p:nvPr/>
        </p:nvPicPr>
        <p:blipFill>
          <a:blip r:embed="rId3"/>
          <a:stretch>
            <a:fillRect/>
          </a:stretch>
        </p:blipFill>
        <p:spPr>
          <a:xfrm>
            <a:off x="3588829" y="2018819"/>
            <a:ext cx="405081" cy="859908"/>
          </a:xfrm>
          <a:prstGeom prst="rect">
            <a:avLst/>
          </a:prstGeom>
        </p:spPr>
      </p:pic>
      <p:pic>
        <p:nvPicPr>
          <p:cNvPr id="13" name="Imagen 12">
            <a:extLst>
              <a:ext uri="{FF2B5EF4-FFF2-40B4-BE49-F238E27FC236}">
                <a16:creationId xmlns:a16="http://schemas.microsoft.com/office/drawing/2014/main" id="{FABDC9E8-7BF9-E748-9C50-94D9A37E599A}"/>
              </a:ext>
            </a:extLst>
          </p:cNvPr>
          <p:cNvPicPr>
            <a:picLocks noChangeAspect="1"/>
          </p:cNvPicPr>
          <p:nvPr/>
        </p:nvPicPr>
        <p:blipFill>
          <a:blip r:embed="rId3"/>
          <a:stretch>
            <a:fillRect/>
          </a:stretch>
        </p:blipFill>
        <p:spPr>
          <a:xfrm>
            <a:off x="4042143" y="2018819"/>
            <a:ext cx="405081" cy="859908"/>
          </a:xfrm>
          <a:prstGeom prst="rect">
            <a:avLst/>
          </a:prstGeom>
        </p:spPr>
      </p:pic>
      <p:pic>
        <p:nvPicPr>
          <p:cNvPr id="14" name="Imagen 13">
            <a:extLst>
              <a:ext uri="{FF2B5EF4-FFF2-40B4-BE49-F238E27FC236}">
                <a16:creationId xmlns:a16="http://schemas.microsoft.com/office/drawing/2014/main" id="{7C869484-1DA5-5F4C-9A88-E4F105AF6290}"/>
              </a:ext>
            </a:extLst>
          </p:cNvPr>
          <p:cNvPicPr>
            <a:picLocks noChangeAspect="1"/>
          </p:cNvPicPr>
          <p:nvPr/>
        </p:nvPicPr>
        <p:blipFill>
          <a:blip r:embed="rId3"/>
          <a:stretch>
            <a:fillRect/>
          </a:stretch>
        </p:blipFill>
        <p:spPr>
          <a:xfrm>
            <a:off x="4479017" y="2018819"/>
            <a:ext cx="405081" cy="859908"/>
          </a:xfrm>
          <a:prstGeom prst="rect">
            <a:avLst/>
          </a:prstGeom>
        </p:spPr>
      </p:pic>
      <p:pic>
        <p:nvPicPr>
          <p:cNvPr id="15" name="Imagen 14">
            <a:extLst>
              <a:ext uri="{FF2B5EF4-FFF2-40B4-BE49-F238E27FC236}">
                <a16:creationId xmlns:a16="http://schemas.microsoft.com/office/drawing/2014/main" id="{1E53D303-C2CB-0241-A408-790AC9DEE40D}"/>
              </a:ext>
            </a:extLst>
          </p:cNvPr>
          <p:cNvPicPr>
            <a:picLocks noChangeAspect="1"/>
          </p:cNvPicPr>
          <p:nvPr/>
        </p:nvPicPr>
        <p:blipFill>
          <a:blip r:embed="rId3"/>
          <a:stretch>
            <a:fillRect/>
          </a:stretch>
        </p:blipFill>
        <p:spPr>
          <a:xfrm>
            <a:off x="4935715" y="2018819"/>
            <a:ext cx="405081" cy="859908"/>
          </a:xfrm>
          <a:prstGeom prst="rect">
            <a:avLst/>
          </a:prstGeom>
        </p:spPr>
      </p:pic>
      <p:pic>
        <p:nvPicPr>
          <p:cNvPr id="16" name="Imagen 15">
            <a:extLst>
              <a:ext uri="{FF2B5EF4-FFF2-40B4-BE49-F238E27FC236}">
                <a16:creationId xmlns:a16="http://schemas.microsoft.com/office/drawing/2014/main" id="{3E04D029-76A0-3748-979F-445696CEC165}"/>
              </a:ext>
            </a:extLst>
          </p:cNvPr>
          <p:cNvPicPr>
            <a:picLocks noChangeAspect="1"/>
          </p:cNvPicPr>
          <p:nvPr/>
        </p:nvPicPr>
        <p:blipFill>
          <a:blip r:embed="rId3"/>
          <a:stretch>
            <a:fillRect/>
          </a:stretch>
        </p:blipFill>
        <p:spPr>
          <a:xfrm>
            <a:off x="5389029" y="2018819"/>
            <a:ext cx="405081" cy="859908"/>
          </a:xfrm>
          <a:prstGeom prst="rect">
            <a:avLst/>
          </a:prstGeom>
        </p:spPr>
      </p:pic>
      <p:pic>
        <p:nvPicPr>
          <p:cNvPr id="17" name="Imagen 16">
            <a:extLst>
              <a:ext uri="{FF2B5EF4-FFF2-40B4-BE49-F238E27FC236}">
                <a16:creationId xmlns:a16="http://schemas.microsoft.com/office/drawing/2014/main" id="{28C0541E-D6EC-C54E-B8CF-BF1588C84896}"/>
              </a:ext>
            </a:extLst>
          </p:cNvPr>
          <p:cNvPicPr>
            <a:picLocks noChangeAspect="1"/>
          </p:cNvPicPr>
          <p:nvPr/>
        </p:nvPicPr>
        <p:blipFill>
          <a:blip r:embed="rId4"/>
          <a:stretch>
            <a:fillRect/>
          </a:stretch>
        </p:blipFill>
        <p:spPr>
          <a:xfrm>
            <a:off x="5851019" y="2026685"/>
            <a:ext cx="405365" cy="860510"/>
          </a:xfrm>
          <a:prstGeom prst="rect">
            <a:avLst/>
          </a:prstGeom>
        </p:spPr>
      </p:pic>
      <p:pic>
        <p:nvPicPr>
          <p:cNvPr id="18" name="Imagen 17">
            <a:extLst>
              <a:ext uri="{FF2B5EF4-FFF2-40B4-BE49-F238E27FC236}">
                <a16:creationId xmlns:a16="http://schemas.microsoft.com/office/drawing/2014/main" id="{C424E87C-7060-464C-B865-43153D373529}"/>
              </a:ext>
            </a:extLst>
          </p:cNvPr>
          <p:cNvPicPr>
            <a:picLocks noChangeAspect="1"/>
          </p:cNvPicPr>
          <p:nvPr/>
        </p:nvPicPr>
        <p:blipFill>
          <a:blip r:embed="rId5"/>
          <a:stretch>
            <a:fillRect/>
          </a:stretch>
        </p:blipFill>
        <p:spPr>
          <a:xfrm>
            <a:off x="2246847" y="3206743"/>
            <a:ext cx="399930" cy="848973"/>
          </a:xfrm>
          <a:prstGeom prst="rect">
            <a:avLst/>
          </a:prstGeom>
        </p:spPr>
      </p:pic>
      <p:pic>
        <p:nvPicPr>
          <p:cNvPr id="19" name="Imagen 18">
            <a:extLst>
              <a:ext uri="{FF2B5EF4-FFF2-40B4-BE49-F238E27FC236}">
                <a16:creationId xmlns:a16="http://schemas.microsoft.com/office/drawing/2014/main" id="{1DF2DCD4-919E-1845-AD93-98EF35B3245C}"/>
              </a:ext>
            </a:extLst>
          </p:cNvPr>
          <p:cNvPicPr>
            <a:picLocks noChangeAspect="1"/>
          </p:cNvPicPr>
          <p:nvPr/>
        </p:nvPicPr>
        <p:blipFill>
          <a:blip r:embed="rId5"/>
          <a:stretch>
            <a:fillRect/>
          </a:stretch>
        </p:blipFill>
        <p:spPr>
          <a:xfrm>
            <a:off x="2706877" y="3206743"/>
            <a:ext cx="399930" cy="848973"/>
          </a:xfrm>
          <a:prstGeom prst="rect">
            <a:avLst/>
          </a:prstGeom>
        </p:spPr>
      </p:pic>
      <p:pic>
        <p:nvPicPr>
          <p:cNvPr id="20" name="Imagen 19">
            <a:extLst>
              <a:ext uri="{FF2B5EF4-FFF2-40B4-BE49-F238E27FC236}">
                <a16:creationId xmlns:a16="http://schemas.microsoft.com/office/drawing/2014/main" id="{D33DC8FB-E633-0446-9C09-104D2FB5C3F1}"/>
              </a:ext>
            </a:extLst>
          </p:cNvPr>
          <p:cNvPicPr>
            <a:picLocks noChangeAspect="1"/>
          </p:cNvPicPr>
          <p:nvPr/>
        </p:nvPicPr>
        <p:blipFill>
          <a:blip r:embed="rId5"/>
          <a:stretch>
            <a:fillRect/>
          </a:stretch>
        </p:blipFill>
        <p:spPr>
          <a:xfrm>
            <a:off x="3164221" y="3206743"/>
            <a:ext cx="399930" cy="848973"/>
          </a:xfrm>
          <a:prstGeom prst="rect">
            <a:avLst/>
          </a:prstGeom>
        </p:spPr>
      </p:pic>
      <p:pic>
        <p:nvPicPr>
          <p:cNvPr id="21" name="Imagen 20">
            <a:extLst>
              <a:ext uri="{FF2B5EF4-FFF2-40B4-BE49-F238E27FC236}">
                <a16:creationId xmlns:a16="http://schemas.microsoft.com/office/drawing/2014/main" id="{AB5DB7B7-57B9-C142-AD7E-4B2CA441927E}"/>
              </a:ext>
            </a:extLst>
          </p:cNvPr>
          <p:cNvPicPr>
            <a:picLocks noChangeAspect="1"/>
          </p:cNvPicPr>
          <p:nvPr/>
        </p:nvPicPr>
        <p:blipFill>
          <a:blip r:embed="rId5"/>
          <a:stretch>
            <a:fillRect/>
          </a:stretch>
        </p:blipFill>
        <p:spPr>
          <a:xfrm>
            <a:off x="3618883" y="3206743"/>
            <a:ext cx="399930" cy="848973"/>
          </a:xfrm>
          <a:prstGeom prst="rect">
            <a:avLst/>
          </a:prstGeom>
        </p:spPr>
      </p:pic>
      <p:pic>
        <p:nvPicPr>
          <p:cNvPr id="22" name="Imagen 21">
            <a:extLst>
              <a:ext uri="{FF2B5EF4-FFF2-40B4-BE49-F238E27FC236}">
                <a16:creationId xmlns:a16="http://schemas.microsoft.com/office/drawing/2014/main" id="{4DCB6B1C-C84A-C445-99BB-18EB0D38F682}"/>
              </a:ext>
            </a:extLst>
          </p:cNvPr>
          <p:cNvPicPr>
            <a:picLocks noChangeAspect="1"/>
          </p:cNvPicPr>
          <p:nvPr/>
        </p:nvPicPr>
        <p:blipFill>
          <a:blip r:embed="rId5"/>
          <a:stretch>
            <a:fillRect/>
          </a:stretch>
        </p:blipFill>
        <p:spPr>
          <a:xfrm>
            <a:off x="4078913" y="3206743"/>
            <a:ext cx="399930" cy="848973"/>
          </a:xfrm>
          <a:prstGeom prst="rect">
            <a:avLst/>
          </a:prstGeom>
        </p:spPr>
      </p:pic>
      <p:pic>
        <p:nvPicPr>
          <p:cNvPr id="23" name="Imagen 22">
            <a:extLst>
              <a:ext uri="{FF2B5EF4-FFF2-40B4-BE49-F238E27FC236}">
                <a16:creationId xmlns:a16="http://schemas.microsoft.com/office/drawing/2014/main" id="{1335E3DB-88A8-3844-BF48-C8CE990F9FBC}"/>
              </a:ext>
            </a:extLst>
          </p:cNvPr>
          <p:cNvPicPr>
            <a:picLocks noChangeAspect="1"/>
          </p:cNvPicPr>
          <p:nvPr/>
        </p:nvPicPr>
        <p:blipFill>
          <a:blip r:embed="rId5"/>
          <a:stretch>
            <a:fillRect/>
          </a:stretch>
        </p:blipFill>
        <p:spPr>
          <a:xfrm>
            <a:off x="4536257" y="3206743"/>
            <a:ext cx="399930" cy="848973"/>
          </a:xfrm>
          <a:prstGeom prst="rect">
            <a:avLst/>
          </a:prstGeom>
        </p:spPr>
      </p:pic>
      <p:pic>
        <p:nvPicPr>
          <p:cNvPr id="24" name="Imagen 23">
            <a:extLst>
              <a:ext uri="{FF2B5EF4-FFF2-40B4-BE49-F238E27FC236}">
                <a16:creationId xmlns:a16="http://schemas.microsoft.com/office/drawing/2014/main" id="{F38E6F61-04FC-C648-B3E3-53DEFD2EAAD3}"/>
              </a:ext>
            </a:extLst>
          </p:cNvPr>
          <p:cNvPicPr>
            <a:picLocks noChangeAspect="1"/>
          </p:cNvPicPr>
          <p:nvPr/>
        </p:nvPicPr>
        <p:blipFill>
          <a:blip r:embed="rId5"/>
          <a:stretch>
            <a:fillRect/>
          </a:stretch>
        </p:blipFill>
        <p:spPr>
          <a:xfrm>
            <a:off x="4982252" y="3206743"/>
            <a:ext cx="399930" cy="848973"/>
          </a:xfrm>
          <a:prstGeom prst="rect">
            <a:avLst/>
          </a:prstGeom>
        </p:spPr>
      </p:pic>
      <p:pic>
        <p:nvPicPr>
          <p:cNvPr id="25" name="Imagen 24">
            <a:extLst>
              <a:ext uri="{FF2B5EF4-FFF2-40B4-BE49-F238E27FC236}">
                <a16:creationId xmlns:a16="http://schemas.microsoft.com/office/drawing/2014/main" id="{EC2BFB03-4C57-CF45-8E08-2B65E9381AF9}"/>
              </a:ext>
            </a:extLst>
          </p:cNvPr>
          <p:cNvPicPr>
            <a:picLocks noChangeAspect="1"/>
          </p:cNvPicPr>
          <p:nvPr/>
        </p:nvPicPr>
        <p:blipFill>
          <a:blip r:embed="rId5"/>
          <a:stretch>
            <a:fillRect/>
          </a:stretch>
        </p:blipFill>
        <p:spPr>
          <a:xfrm>
            <a:off x="5442282" y="3206743"/>
            <a:ext cx="399930" cy="848973"/>
          </a:xfrm>
          <a:prstGeom prst="rect">
            <a:avLst/>
          </a:prstGeom>
        </p:spPr>
      </p:pic>
      <p:pic>
        <p:nvPicPr>
          <p:cNvPr id="26" name="Imagen 25">
            <a:extLst>
              <a:ext uri="{FF2B5EF4-FFF2-40B4-BE49-F238E27FC236}">
                <a16:creationId xmlns:a16="http://schemas.microsoft.com/office/drawing/2014/main" id="{2338D63E-9A42-7249-9C8A-4F687123AC8E}"/>
              </a:ext>
            </a:extLst>
          </p:cNvPr>
          <p:cNvPicPr>
            <a:picLocks noChangeAspect="1"/>
          </p:cNvPicPr>
          <p:nvPr/>
        </p:nvPicPr>
        <p:blipFill>
          <a:blip r:embed="rId5"/>
          <a:stretch>
            <a:fillRect/>
          </a:stretch>
        </p:blipFill>
        <p:spPr>
          <a:xfrm>
            <a:off x="5899626" y="3206743"/>
            <a:ext cx="399930" cy="848973"/>
          </a:xfrm>
          <a:prstGeom prst="rect">
            <a:avLst/>
          </a:prstGeom>
        </p:spPr>
      </p:pic>
      <p:pic>
        <p:nvPicPr>
          <p:cNvPr id="27" name="Imagen 26">
            <a:extLst>
              <a:ext uri="{FF2B5EF4-FFF2-40B4-BE49-F238E27FC236}">
                <a16:creationId xmlns:a16="http://schemas.microsoft.com/office/drawing/2014/main" id="{1CD67FD5-4F3B-F549-B429-1E24F5678FB4}"/>
              </a:ext>
            </a:extLst>
          </p:cNvPr>
          <p:cNvPicPr>
            <a:picLocks noChangeAspect="1"/>
          </p:cNvPicPr>
          <p:nvPr/>
        </p:nvPicPr>
        <p:blipFill>
          <a:blip r:embed="rId5"/>
          <a:stretch>
            <a:fillRect/>
          </a:stretch>
        </p:blipFill>
        <p:spPr>
          <a:xfrm>
            <a:off x="6348307" y="3206743"/>
            <a:ext cx="399930" cy="848973"/>
          </a:xfrm>
          <a:prstGeom prst="rect">
            <a:avLst/>
          </a:prstGeom>
        </p:spPr>
      </p:pic>
      <p:pic>
        <p:nvPicPr>
          <p:cNvPr id="28" name="Imagen 27">
            <a:extLst>
              <a:ext uri="{FF2B5EF4-FFF2-40B4-BE49-F238E27FC236}">
                <a16:creationId xmlns:a16="http://schemas.microsoft.com/office/drawing/2014/main" id="{2AFB7F81-F7D9-AD4E-8BFE-859C487055FC}"/>
              </a:ext>
            </a:extLst>
          </p:cNvPr>
          <p:cNvPicPr>
            <a:picLocks noChangeAspect="1"/>
          </p:cNvPicPr>
          <p:nvPr/>
        </p:nvPicPr>
        <p:blipFill>
          <a:blip r:embed="rId5"/>
          <a:stretch>
            <a:fillRect/>
          </a:stretch>
        </p:blipFill>
        <p:spPr>
          <a:xfrm>
            <a:off x="6805651" y="3206743"/>
            <a:ext cx="399930" cy="848973"/>
          </a:xfrm>
          <a:prstGeom prst="rect">
            <a:avLst/>
          </a:prstGeom>
        </p:spPr>
      </p:pic>
      <p:pic>
        <p:nvPicPr>
          <p:cNvPr id="29" name="Imagen 28">
            <a:extLst>
              <a:ext uri="{FF2B5EF4-FFF2-40B4-BE49-F238E27FC236}">
                <a16:creationId xmlns:a16="http://schemas.microsoft.com/office/drawing/2014/main" id="{C04DB443-563F-524E-AE8A-CFBDE4ECE326}"/>
              </a:ext>
            </a:extLst>
          </p:cNvPr>
          <p:cNvPicPr>
            <a:picLocks noChangeAspect="1"/>
          </p:cNvPicPr>
          <p:nvPr/>
        </p:nvPicPr>
        <p:blipFill>
          <a:blip r:embed="rId6"/>
          <a:stretch>
            <a:fillRect/>
          </a:stretch>
        </p:blipFill>
        <p:spPr>
          <a:xfrm>
            <a:off x="1778155" y="3184856"/>
            <a:ext cx="411429" cy="873384"/>
          </a:xfrm>
          <a:prstGeom prst="rect">
            <a:avLst/>
          </a:prstGeom>
        </p:spPr>
      </p:pic>
      <p:sp>
        <p:nvSpPr>
          <p:cNvPr id="30" name="Marcador de texto 4">
            <a:extLst>
              <a:ext uri="{FF2B5EF4-FFF2-40B4-BE49-F238E27FC236}">
                <a16:creationId xmlns:a16="http://schemas.microsoft.com/office/drawing/2014/main" id="{FF2751F3-DBAD-7340-9D61-41EB1ED89B48}"/>
              </a:ext>
            </a:extLst>
          </p:cNvPr>
          <p:cNvSpPr txBox="1">
            <a:spLocks/>
          </p:cNvSpPr>
          <p:nvPr/>
        </p:nvSpPr>
        <p:spPr>
          <a:xfrm>
            <a:off x="1192045" y="2364025"/>
            <a:ext cx="473469" cy="333798"/>
          </a:xfrm>
          <a:prstGeom prst="rect">
            <a:avLst/>
          </a:prstGeom>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70">
              <a:buClr>
                <a:srgbClr val="FDC52B"/>
              </a:buClr>
              <a:buNone/>
            </a:pPr>
            <a:r>
              <a:rPr lang="ca-ES" sz="2000" dirty="0">
                <a:solidFill>
                  <a:schemeClr val="bg1"/>
                </a:solidFill>
                <a:latin typeface="FC BARCELONA" pitchFamily="2" charset="77"/>
              </a:rPr>
              <a:t>SÍ</a:t>
            </a:r>
          </a:p>
        </p:txBody>
      </p:sp>
      <p:sp>
        <p:nvSpPr>
          <p:cNvPr id="31" name="Marcador de texto 4">
            <a:extLst>
              <a:ext uri="{FF2B5EF4-FFF2-40B4-BE49-F238E27FC236}">
                <a16:creationId xmlns:a16="http://schemas.microsoft.com/office/drawing/2014/main" id="{04CD4DC1-3919-F74F-97F5-319B46BCF8D3}"/>
              </a:ext>
            </a:extLst>
          </p:cNvPr>
          <p:cNvSpPr txBox="1">
            <a:spLocks/>
          </p:cNvSpPr>
          <p:nvPr/>
        </p:nvSpPr>
        <p:spPr>
          <a:xfrm>
            <a:off x="1161678" y="3487448"/>
            <a:ext cx="549556" cy="333798"/>
          </a:xfrm>
          <a:prstGeom prst="rect">
            <a:avLst/>
          </a:prstGeom>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70">
              <a:buClr>
                <a:srgbClr val="FDC52B"/>
              </a:buClr>
              <a:buNone/>
            </a:pPr>
            <a:r>
              <a:rPr lang="ca-ES" sz="2000" dirty="0">
                <a:solidFill>
                  <a:schemeClr val="bg1"/>
                </a:solidFill>
                <a:latin typeface="FC BARCELONA" pitchFamily="2" charset="77"/>
              </a:rPr>
              <a:t>NO</a:t>
            </a:r>
          </a:p>
        </p:txBody>
      </p:sp>
      <p:sp>
        <p:nvSpPr>
          <p:cNvPr id="32" name="Marcador de texto 4">
            <a:extLst>
              <a:ext uri="{FF2B5EF4-FFF2-40B4-BE49-F238E27FC236}">
                <a16:creationId xmlns:a16="http://schemas.microsoft.com/office/drawing/2014/main" id="{99D7E2E5-D46F-7E4E-BF8F-CFD3A461C5ED}"/>
              </a:ext>
            </a:extLst>
          </p:cNvPr>
          <p:cNvSpPr txBox="1">
            <a:spLocks/>
          </p:cNvSpPr>
          <p:nvPr/>
        </p:nvSpPr>
        <p:spPr>
          <a:xfrm>
            <a:off x="6465844" y="1998617"/>
            <a:ext cx="901606" cy="914400"/>
          </a:xfrm>
          <a:prstGeom prst="rect">
            <a:avLst/>
          </a:prstGeom>
          <a:ln w="19050">
            <a:solidFill>
              <a:srgbClr val="FDC52C"/>
            </a:solidFill>
          </a:ln>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defTabSz="609570">
              <a:buClr>
                <a:srgbClr val="FDC52B"/>
              </a:buClr>
              <a:buNone/>
            </a:pPr>
            <a:r>
              <a:rPr lang="ca-ES" sz="2000" b="1" dirty="0">
                <a:solidFill>
                  <a:schemeClr val="bg1"/>
                </a:solidFill>
                <a:latin typeface="FC BARCELONA" pitchFamily="2" charset="77"/>
              </a:rPr>
              <a:t>90,2%</a:t>
            </a:r>
          </a:p>
        </p:txBody>
      </p:sp>
      <p:sp>
        <p:nvSpPr>
          <p:cNvPr id="33" name="Marcador de texto 4">
            <a:extLst>
              <a:ext uri="{FF2B5EF4-FFF2-40B4-BE49-F238E27FC236}">
                <a16:creationId xmlns:a16="http://schemas.microsoft.com/office/drawing/2014/main" id="{33CF9A33-44F5-E249-94CE-335FE226D4FD}"/>
              </a:ext>
            </a:extLst>
          </p:cNvPr>
          <p:cNvSpPr txBox="1">
            <a:spLocks/>
          </p:cNvSpPr>
          <p:nvPr/>
        </p:nvSpPr>
        <p:spPr>
          <a:xfrm>
            <a:off x="7367803" y="3547148"/>
            <a:ext cx="855266" cy="333798"/>
          </a:xfrm>
          <a:prstGeom prst="rect">
            <a:avLst/>
          </a:prstGeom>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70">
              <a:buClr>
                <a:srgbClr val="FDC52B"/>
              </a:buClr>
              <a:buNone/>
            </a:pPr>
            <a:r>
              <a:rPr lang="ca-ES" sz="2000" b="1" dirty="0">
                <a:solidFill>
                  <a:schemeClr val="bg1"/>
                </a:solidFill>
                <a:latin typeface="FC BARCELONA" pitchFamily="2" charset="77"/>
              </a:rPr>
              <a:t>8,6%</a:t>
            </a:r>
          </a:p>
        </p:txBody>
      </p:sp>
      <p:sp>
        <p:nvSpPr>
          <p:cNvPr id="35" name="CuadroTexto 34">
            <a:extLst>
              <a:ext uri="{FF2B5EF4-FFF2-40B4-BE49-F238E27FC236}">
                <a16:creationId xmlns:a16="http://schemas.microsoft.com/office/drawing/2014/main" id="{477A679C-C209-2745-B0CE-E7EA16EA2E9C}"/>
              </a:ext>
            </a:extLst>
          </p:cNvPr>
          <p:cNvSpPr txBox="1"/>
          <p:nvPr/>
        </p:nvSpPr>
        <p:spPr>
          <a:xfrm>
            <a:off x="124844" y="4768441"/>
            <a:ext cx="4573484" cy="215444"/>
          </a:xfrm>
          <a:prstGeom prst="rect">
            <a:avLst/>
          </a:prstGeom>
          <a:noFill/>
        </p:spPr>
        <p:txBody>
          <a:bodyPr wrap="square">
            <a:spAutoFit/>
          </a:bodyPr>
          <a:lstStyle/>
          <a:p>
            <a:r>
              <a:rPr lang="ca-ES" sz="800" i="1" dirty="0">
                <a:solidFill>
                  <a:schemeClr val="bg1"/>
                </a:solidFill>
                <a:latin typeface="FC BARCELONA" pitchFamily="2" charset="77"/>
              </a:rPr>
              <a:t>El </a:t>
            </a:r>
            <a:r>
              <a:rPr lang="ca-ES" sz="800" i="1" dirty="0" err="1">
                <a:solidFill>
                  <a:schemeClr val="bg1"/>
                </a:solidFill>
                <a:latin typeface="FC BARCELONA" pitchFamily="2" charset="77"/>
              </a:rPr>
              <a:t>gráfico</a:t>
            </a:r>
            <a:r>
              <a:rPr lang="ca-ES" sz="800" i="1" dirty="0">
                <a:solidFill>
                  <a:schemeClr val="bg1"/>
                </a:solidFill>
                <a:latin typeface="FC BARCELONA" pitchFamily="2" charset="77"/>
              </a:rPr>
              <a:t> no </a:t>
            </a:r>
            <a:r>
              <a:rPr lang="ca-ES" sz="800" i="1" dirty="0" err="1">
                <a:solidFill>
                  <a:schemeClr val="bg1"/>
                </a:solidFill>
                <a:latin typeface="FC BARCELONA" pitchFamily="2" charset="77"/>
              </a:rPr>
              <a:t>incluye</a:t>
            </a:r>
            <a:r>
              <a:rPr lang="ca-ES" sz="800" i="1" dirty="0">
                <a:solidFill>
                  <a:schemeClr val="bg1"/>
                </a:solidFill>
                <a:latin typeface="FC BARCELONA" pitchFamily="2" charset="77"/>
              </a:rPr>
              <a:t> NS/NC</a:t>
            </a:r>
          </a:p>
        </p:txBody>
      </p:sp>
    </p:spTree>
    <p:extLst>
      <p:ext uri="{BB962C8B-B14F-4D97-AF65-F5344CB8AC3E}">
        <p14:creationId xmlns:p14="http://schemas.microsoft.com/office/powerpoint/2010/main" val="215948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3FAE1D91-D1D9-7E43-8DF7-E09ACB917110}"/>
              </a:ext>
            </a:extLst>
          </p:cNvPr>
          <p:cNvSpPr>
            <a:spLocks noGrp="1"/>
          </p:cNvSpPr>
          <p:nvPr>
            <p:ph type="title"/>
          </p:nvPr>
        </p:nvSpPr>
        <p:spPr>
          <a:xfrm>
            <a:off x="503250" y="1696562"/>
            <a:ext cx="8117048" cy="1193377"/>
          </a:xfrm>
        </p:spPr>
        <p:txBody>
          <a:bodyPr/>
          <a:lstStyle/>
          <a:p>
            <a:r>
              <a:rPr lang="es-ES" sz="2500" dirty="0"/>
              <a:t>LA PREGUNTA</a:t>
            </a:r>
          </a:p>
        </p:txBody>
      </p:sp>
      <p:pic>
        <p:nvPicPr>
          <p:cNvPr id="6" name="Imagen 5" descr="Texto&#10;&#10;Descripción generada automáticamente con confianza baja">
            <a:extLst>
              <a:ext uri="{FF2B5EF4-FFF2-40B4-BE49-F238E27FC236}">
                <a16:creationId xmlns:a16="http://schemas.microsoft.com/office/drawing/2014/main" id="{F9A6AF96-15DC-5841-97B9-99E3A1EB3C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0212" y="803466"/>
            <a:ext cx="2043124" cy="604202"/>
          </a:xfrm>
          <a:prstGeom prst="rect">
            <a:avLst/>
          </a:prstGeom>
        </p:spPr>
      </p:pic>
      <p:sp>
        <p:nvSpPr>
          <p:cNvPr id="8" name="Rectángulo 7">
            <a:extLst>
              <a:ext uri="{FF2B5EF4-FFF2-40B4-BE49-F238E27FC236}">
                <a16:creationId xmlns:a16="http://schemas.microsoft.com/office/drawing/2014/main" id="{6D8BA568-E3D1-D54C-B5CF-44D0BBA7B7BD}"/>
              </a:ext>
            </a:extLst>
          </p:cNvPr>
          <p:cNvSpPr/>
          <p:nvPr/>
        </p:nvSpPr>
        <p:spPr>
          <a:xfrm>
            <a:off x="0" y="436171"/>
            <a:ext cx="167833" cy="1701479"/>
          </a:xfrm>
          <a:prstGeom prst="rect">
            <a:avLst/>
          </a:prstGeom>
          <a:solidFill>
            <a:srgbClr val="FDC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s-ES"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ángulo 8">
            <a:extLst>
              <a:ext uri="{FF2B5EF4-FFF2-40B4-BE49-F238E27FC236}">
                <a16:creationId xmlns:a16="http://schemas.microsoft.com/office/drawing/2014/main" id="{B9B3764E-00A7-CB4A-A0E8-34A3D03109DB}"/>
              </a:ext>
            </a:extLst>
          </p:cNvPr>
          <p:cNvSpPr/>
          <p:nvPr/>
        </p:nvSpPr>
        <p:spPr>
          <a:xfrm>
            <a:off x="8976062" y="2293251"/>
            <a:ext cx="167833" cy="1701479"/>
          </a:xfrm>
          <a:prstGeom prst="rect">
            <a:avLst/>
          </a:prstGeom>
          <a:solidFill>
            <a:srgbClr val="CF12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s-ES" sz="1350" b="0" i="0" u="none" strike="noStrike" kern="1200" cap="none" spc="0" normalizeH="0" baseline="0" noProof="0">
              <a:ln>
                <a:noFill/>
              </a:ln>
              <a:solidFill>
                <a:prstClr val="white"/>
              </a:solidFill>
              <a:effectLst/>
              <a:uLnTx/>
              <a:uFillTx/>
              <a:latin typeface="Calibri"/>
              <a:ea typeface="+mn-ea"/>
              <a:cs typeface="+mn-cs"/>
            </a:endParaRPr>
          </a:p>
        </p:txBody>
      </p:sp>
      <p:sp>
        <p:nvSpPr>
          <p:cNvPr id="12" name="Marcador de texto 3">
            <a:extLst>
              <a:ext uri="{FF2B5EF4-FFF2-40B4-BE49-F238E27FC236}">
                <a16:creationId xmlns:a16="http://schemas.microsoft.com/office/drawing/2014/main" id="{BECBC9CC-3810-42F7-903C-01291D66F79F}"/>
              </a:ext>
            </a:extLst>
          </p:cNvPr>
          <p:cNvSpPr txBox="1">
            <a:spLocks/>
          </p:cNvSpPr>
          <p:nvPr/>
        </p:nvSpPr>
        <p:spPr>
          <a:xfrm>
            <a:off x="1492756" y="2364987"/>
            <a:ext cx="6158487" cy="162974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Clr>
                <a:srgbClr val="FDC52B"/>
              </a:buClr>
              <a:buNone/>
            </a:pPr>
            <a:r>
              <a:rPr lang="ca-ES" sz="2000" dirty="0">
                <a:solidFill>
                  <a:srgbClr val="FDC52B"/>
                </a:solidFill>
                <a:latin typeface="FC BARCELONA" panose="00000500000000000000" pitchFamily="50" charset="0"/>
              </a:rPr>
              <a:t>“¿Ratifica la </a:t>
            </a:r>
            <a:r>
              <a:rPr lang="ca-ES" sz="2000" dirty="0" err="1">
                <a:solidFill>
                  <a:srgbClr val="FDC52B"/>
                </a:solidFill>
                <a:latin typeface="FC BARCELONA" panose="00000500000000000000" pitchFamily="50" charset="0"/>
              </a:rPr>
              <a:t>decisión</a:t>
            </a:r>
            <a:r>
              <a:rPr lang="ca-ES" sz="2000" dirty="0">
                <a:solidFill>
                  <a:srgbClr val="FDC52B"/>
                </a:solidFill>
                <a:latin typeface="FC BARCELONA" panose="00000500000000000000" pitchFamily="50" charset="0"/>
              </a:rPr>
              <a:t> de la </a:t>
            </a:r>
            <a:r>
              <a:rPr lang="ca-ES" sz="2000" dirty="0" err="1">
                <a:solidFill>
                  <a:srgbClr val="FDC52B"/>
                </a:solidFill>
                <a:latin typeface="FC BARCELONA" panose="00000500000000000000" pitchFamily="50" charset="0"/>
              </a:rPr>
              <a:t>Asamblea</a:t>
            </a:r>
            <a:r>
              <a:rPr lang="ca-ES" sz="2000" dirty="0">
                <a:solidFill>
                  <a:srgbClr val="FDC52B"/>
                </a:solidFill>
                <a:latin typeface="FC BARCELONA" panose="00000500000000000000" pitchFamily="50" charset="0"/>
              </a:rPr>
              <a:t> de </a:t>
            </a:r>
            <a:r>
              <a:rPr lang="ca-ES" sz="2000" dirty="0" err="1">
                <a:solidFill>
                  <a:srgbClr val="FDC52B"/>
                </a:solidFill>
                <a:latin typeface="FC BARCELONA" panose="00000500000000000000" pitchFamily="50" charset="0"/>
              </a:rPr>
              <a:t>Compromisarios</a:t>
            </a:r>
            <a:r>
              <a:rPr lang="ca-ES" sz="2000" dirty="0">
                <a:solidFill>
                  <a:srgbClr val="FDC52B"/>
                </a:solidFill>
                <a:latin typeface="FC BARCELONA" panose="00000500000000000000" pitchFamily="50" charset="0"/>
              </a:rPr>
              <a:t> de autoritzar a la Junta Directiva para que </a:t>
            </a:r>
            <a:r>
              <a:rPr lang="ca-ES" sz="2000" dirty="0" err="1">
                <a:solidFill>
                  <a:srgbClr val="FDC52B"/>
                </a:solidFill>
                <a:latin typeface="FC BARCELONA" panose="00000500000000000000" pitchFamily="50" charset="0"/>
              </a:rPr>
              <a:t>realice</a:t>
            </a:r>
            <a:r>
              <a:rPr lang="ca-ES" sz="2000" dirty="0">
                <a:solidFill>
                  <a:srgbClr val="FDC52B"/>
                </a:solidFill>
                <a:latin typeface="FC BARCELONA" panose="00000500000000000000" pitchFamily="50" charset="0"/>
              </a:rPr>
              <a:t> las </a:t>
            </a:r>
            <a:r>
              <a:rPr lang="ca-ES" sz="2000" dirty="0" err="1">
                <a:solidFill>
                  <a:srgbClr val="FDC52B"/>
                </a:solidFill>
                <a:latin typeface="FC BARCELONA" panose="00000500000000000000" pitchFamily="50" charset="0"/>
              </a:rPr>
              <a:t>actuaciones</a:t>
            </a:r>
            <a:r>
              <a:rPr lang="ca-ES" sz="2000" dirty="0">
                <a:solidFill>
                  <a:srgbClr val="FDC52B"/>
                </a:solidFill>
                <a:latin typeface="FC BARCELONA" panose="00000500000000000000" pitchFamily="50" charset="0"/>
              </a:rPr>
              <a:t> </a:t>
            </a:r>
            <a:r>
              <a:rPr lang="ca-ES" sz="2000" dirty="0" err="1">
                <a:solidFill>
                  <a:srgbClr val="FDC52B"/>
                </a:solidFill>
                <a:latin typeface="FC BARCELONA" panose="00000500000000000000" pitchFamily="50" charset="0"/>
              </a:rPr>
              <a:t>necesarias</a:t>
            </a:r>
            <a:r>
              <a:rPr lang="ca-ES" sz="2000" dirty="0">
                <a:solidFill>
                  <a:srgbClr val="FDC52B"/>
                </a:solidFill>
                <a:latin typeface="FC BARCELONA" panose="00000500000000000000" pitchFamily="50" charset="0"/>
              </a:rPr>
              <a:t> para </a:t>
            </a:r>
            <a:r>
              <a:rPr lang="ca-ES" sz="2000" dirty="0" err="1">
                <a:solidFill>
                  <a:srgbClr val="FDC52B"/>
                </a:solidFill>
                <a:latin typeface="FC BARCELONA" panose="00000500000000000000" pitchFamily="50" charset="0"/>
              </a:rPr>
              <a:t>conseguir</a:t>
            </a:r>
            <a:r>
              <a:rPr lang="ca-ES" sz="2000" dirty="0">
                <a:solidFill>
                  <a:srgbClr val="FDC52B"/>
                </a:solidFill>
                <a:latin typeface="FC BARCELONA" panose="00000500000000000000" pitchFamily="50" charset="0"/>
              </a:rPr>
              <a:t> </a:t>
            </a:r>
            <a:r>
              <a:rPr lang="ca-ES" sz="2000" dirty="0" err="1">
                <a:solidFill>
                  <a:srgbClr val="FDC52B"/>
                </a:solidFill>
                <a:latin typeface="FC BARCELONA" panose="00000500000000000000" pitchFamily="50" charset="0"/>
              </a:rPr>
              <a:t>financiación</a:t>
            </a:r>
            <a:r>
              <a:rPr lang="ca-ES" sz="2000" dirty="0">
                <a:solidFill>
                  <a:srgbClr val="FDC52B"/>
                </a:solidFill>
                <a:latin typeface="FC BARCELONA" panose="00000500000000000000" pitchFamily="50" charset="0"/>
              </a:rPr>
              <a:t> para el </a:t>
            </a:r>
            <a:r>
              <a:rPr lang="ca-ES" sz="2000" dirty="0" err="1">
                <a:solidFill>
                  <a:srgbClr val="FDC52B"/>
                </a:solidFill>
                <a:latin typeface="FC BARCELONA" panose="00000500000000000000" pitchFamily="50" charset="0"/>
              </a:rPr>
              <a:t>proyecto</a:t>
            </a:r>
            <a:r>
              <a:rPr lang="ca-ES" sz="2000" dirty="0">
                <a:solidFill>
                  <a:srgbClr val="FDC52B"/>
                </a:solidFill>
                <a:latin typeface="FC BARCELONA" panose="00000500000000000000" pitchFamily="50" charset="0"/>
              </a:rPr>
              <a:t> Espai Barça por un </a:t>
            </a:r>
            <a:r>
              <a:rPr lang="ca-ES" sz="2000" dirty="0" err="1">
                <a:solidFill>
                  <a:srgbClr val="FDC52B"/>
                </a:solidFill>
                <a:latin typeface="FC BARCELONA" panose="00000500000000000000" pitchFamily="50" charset="0"/>
              </a:rPr>
              <a:t>importe</a:t>
            </a:r>
            <a:r>
              <a:rPr lang="ca-ES" sz="2000" dirty="0">
                <a:solidFill>
                  <a:srgbClr val="FDC52B"/>
                </a:solidFill>
                <a:latin typeface="FC BARCELONA" panose="00000500000000000000" pitchFamily="50" charset="0"/>
              </a:rPr>
              <a:t> que no </a:t>
            </a:r>
            <a:r>
              <a:rPr lang="ca-ES" sz="2000" dirty="0" err="1">
                <a:solidFill>
                  <a:srgbClr val="FDC52B"/>
                </a:solidFill>
                <a:latin typeface="FC BARCELONA" panose="00000500000000000000" pitchFamily="50" charset="0"/>
              </a:rPr>
              <a:t>supere</a:t>
            </a:r>
            <a:r>
              <a:rPr lang="ca-ES" sz="2000" dirty="0">
                <a:solidFill>
                  <a:srgbClr val="FDC52B"/>
                </a:solidFill>
                <a:latin typeface="FC BARCELONA" panose="00000500000000000000" pitchFamily="50" charset="0"/>
              </a:rPr>
              <a:t> los 1.500 </a:t>
            </a:r>
            <a:r>
              <a:rPr lang="ca-ES" sz="2000" dirty="0" err="1">
                <a:solidFill>
                  <a:srgbClr val="FDC52B"/>
                </a:solidFill>
                <a:latin typeface="FC BARCELONA" panose="00000500000000000000" pitchFamily="50" charset="0"/>
              </a:rPr>
              <a:t>millones</a:t>
            </a:r>
            <a:r>
              <a:rPr lang="ca-ES" sz="2000" dirty="0">
                <a:solidFill>
                  <a:srgbClr val="FDC52B"/>
                </a:solidFill>
                <a:latin typeface="FC BARCELONA" panose="00000500000000000000" pitchFamily="50" charset="0"/>
              </a:rPr>
              <a:t> de euros?”</a:t>
            </a:r>
          </a:p>
          <a:p>
            <a:pPr algn="ctr"/>
            <a:endParaRPr lang="es-ES" sz="2000" dirty="0">
              <a:latin typeface="FC BARCELONA" panose="00000500000000000000" pitchFamily="50" charset="0"/>
            </a:endParaRPr>
          </a:p>
        </p:txBody>
      </p:sp>
    </p:spTree>
    <p:extLst>
      <p:ext uri="{BB962C8B-B14F-4D97-AF65-F5344CB8AC3E}">
        <p14:creationId xmlns:p14="http://schemas.microsoft.com/office/powerpoint/2010/main" val="2818527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442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1D9DFD-3F3B-9242-9A08-52667B138E71}"/>
              </a:ext>
            </a:extLst>
          </p:cNvPr>
          <p:cNvSpPr>
            <a:spLocks noGrp="1"/>
          </p:cNvSpPr>
          <p:nvPr>
            <p:ph type="title"/>
          </p:nvPr>
        </p:nvSpPr>
        <p:spPr>
          <a:xfrm>
            <a:off x="345307" y="1857996"/>
            <a:ext cx="8618583" cy="1335228"/>
          </a:xfrm>
        </p:spPr>
        <p:txBody>
          <a:bodyPr/>
          <a:lstStyle/>
          <a:p>
            <a:r>
              <a:rPr lang="es-ES" dirty="0"/>
              <a:t>REFERÉNDUM PARA LA FINANCIACIÓN </a:t>
            </a:r>
            <a:br>
              <a:rPr lang="es-ES" dirty="0"/>
            </a:br>
            <a:r>
              <a:rPr lang="es-ES" dirty="0"/>
              <a:t>DEL ESPAI BARÇA</a:t>
            </a:r>
          </a:p>
        </p:txBody>
      </p:sp>
      <p:sp>
        <p:nvSpPr>
          <p:cNvPr id="3" name="Marcador de texto 2">
            <a:extLst>
              <a:ext uri="{FF2B5EF4-FFF2-40B4-BE49-F238E27FC236}">
                <a16:creationId xmlns:a16="http://schemas.microsoft.com/office/drawing/2014/main" id="{583B093C-F9DD-4E4D-A3FB-64EB277E2279}"/>
              </a:ext>
            </a:extLst>
          </p:cNvPr>
          <p:cNvSpPr>
            <a:spLocks noGrp="1"/>
          </p:cNvSpPr>
          <p:nvPr>
            <p:ph type="body" sz="quarter" idx="11"/>
          </p:nvPr>
        </p:nvSpPr>
        <p:spPr/>
        <p:txBody>
          <a:bodyPr/>
          <a:lstStyle/>
          <a:p>
            <a:r>
              <a:rPr lang="es-ES" dirty="0"/>
              <a:t>1 DE DICIEMBRE DE 2021</a:t>
            </a:r>
          </a:p>
        </p:txBody>
      </p:sp>
      <p:sp>
        <p:nvSpPr>
          <p:cNvPr id="4" name="Marcador de texto 3">
            <a:extLst>
              <a:ext uri="{FF2B5EF4-FFF2-40B4-BE49-F238E27FC236}">
                <a16:creationId xmlns:a16="http://schemas.microsoft.com/office/drawing/2014/main" id="{03144EAC-8679-C149-97D6-1F9F03329654}"/>
              </a:ext>
            </a:extLst>
          </p:cNvPr>
          <p:cNvSpPr>
            <a:spLocks noGrp="1"/>
          </p:cNvSpPr>
          <p:nvPr>
            <p:ph type="body" sz="quarter" idx="12"/>
          </p:nvPr>
        </p:nvSpPr>
        <p:spPr>
          <a:xfrm>
            <a:off x="338138" y="3532877"/>
            <a:ext cx="8632825" cy="492269"/>
          </a:xfrm>
        </p:spPr>
        <p:txBody>
          <a:bodyPr/>
          <a:lstStyle/>
          <a:p>
            <a:r>
              <a:rPr lang="es-ES" sz="2500" dirty="0">
                <a:solidFill>
                  <a:schemeClr val="bg1">
                    <a:lumMod val="95000"/>
                  </a:schemeClr>
                </a:solidFill>
                <a:latin typeface="FC BARCELONA" pitchFamily="2" charset="77"/>
              </a:rPr>
              <a:t>VOTO TELEMÁTICO</a:t>
            </a:r>
          </a:p>
        </p:txBody>
      </p:sp>
    </p:spTree>
    <p:extLst>
      <p:ext uri="{BB962C8B-B14F-4D97-AF65-F5344CB8AC3E}">
        <p14:creationId xmlns:p14="http://schemas.microsoft.com/office/powerpoint/2010/main" val="4263965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563A1B0B-38B4-2A4D-8C5F-E8C930E4EB10}"/>
              </a:ext>
            </a:extLst>
          </p:cNvPr>
          <p:cNvSpPr>
            <a:spLocks noGrp="1"/>
          </p:cNvSpPr>
          <p:nvPr>
            <p:ph type="body" sz="quarter" idx="10"/>
          </p:nvPr>
        </p:nvSpPr>
        <p:spPr/>
        <p:txBody>
          <a:bodyPr anchor="ctr"/>
          <a:lstStyle/>
          <a:p>
            <a:pPr marL="285750" indent="-285750">
              <a:lnSpc>
                <a:spcPct val="115000"/>
              </a:lnSpc>
              <a:spcAft>
                <a:spcPts val="750"/>
              </a:spcAft>
              <a:buClr>
                <a:srgbClr val="FDC52C"/>
              </a:buClr>
              <a:buFont typeface="Wingdings" pitchFamily="2" charset="2"/>
              <a:buChar char="ü"/>
            </a:pPr>
            <a:r>
              <a:rPr lang="es-ES" sz="1600" dirty="0">
                <a:latin typeface="FC BARCELONA" panose="00000500000000000000" pitchFamily="50" charset="0"/>
                <a:ea typeface="Cambria" panose="02040503050406030204" pitchFamily="18" charset="0"/>
                <a:cs typeface="Tahoma" panose="020B0604030504040204" pitchFamily="34" charset="0"/>
              </a:rPr>
              <a:t>El proveedor escogido es </a:t>
            </a:r>
            <a:r>
              <a:rPr lang="es-ES" sz="1600" dirty="0" err="1">
                <a:latin typeface="FC BARCELONA" panose="00000500000000000000" pitchFamily="50" charset="0"/>
                <a:ea typeface="Cambria" panose="02040503050406030204" pitchFamily="18" charset="0"/>
                <a:cs typeface="Tahoma" panose="020B0604030504040204" pitchFamily="34" charset="0"/>
              </a:rPr>
              <a:t>Minsait</a:t>
            </a:r>
            <a:r>
              <a:rPr lang="es-ES" sz="1600" dirty="0">
                <a:latin typeface="FC BARCELONA" panose="00000500000000000000" pitchFamily="50" charset="0"/>
                <a:ea typeface="Cambria" panose="02040503050406030204" pitchFamily="18" charset="0"/>
                <a:cs typeface="Tahoma" panose="020B0604030504040204" pitchFamily="34" charset="0"/>
              </a:rPr>
              <a:t>, compañía del grupo Indra, y referente en la implementación de procesos telemáticos y líder en este sector.</a:t>
            </a:r>
          </a:p>
          <a:p>
            <a:pPr marL="285750" indent="-285750">
              <a:lnSpc>
                <a:spcPct val="115000"/>
              </a:lnSpc>
              <a:spcAft>
                <a:spcPts val="750"/>
              </a:spcAft>
              <a:buClr>
                <a:srgbClr val="FDC52C"/>
              </a:buClr>
              <a:buFont typeface="Wingdings" pitchFamily="2" charset="2"/>
              <a:buChar char="ü"/>
            </a:pPr>
            <a:r>
              <a:rPr lang="es-ES" sz="1600" dirty="0" err="1">
                <a:latin typeface="FC BARCELONA" panose="00000500000000000000" pitchFamily="50" charset="0"/>
                <a:ea typeface="Cambria" panose="02040503050406030204" pitchFamily="18" charset="0"/>
                <a:cs typeface="Tahoma" panose="020B0604030504040204" pitchFamily="34" charset="0"/>
              </a:rPr>
              <a:t>Minsait</a:t>
            </a:r>
            <a:r>
              <a:rPr lang="es-ES" sz="1600" dirty="0">
                <a:latin typeface="FC BARCELONA" panose="00000500000000000000" pitchFamily="50" charset="0"/>
                <a:ea typeface="Cambria" panose="02040503050406030204" pitchFamily="18" charset="0"/>
                <a:cs typeface="Tahoma" panose="020B0604030504040204" pitchFamily="34" charset="0"/>
              </a:rPr>
              <a:t> tiene una larga trayectoria en la organización de procesos electorales para las elecciones autonómicas y municipales.</a:t>
            </a:r>
          </a:p>
          <a:p>
            <a:pPr marL="285750" indent="-285750">
              <a:lnSpc>
                <a:spcPct val="115000"/>
              </a:lnSpc>
              <a:spcAft>
                <a:spcPts val="750"/>
              </a:spcAft>
              <a:buClr>
                <a:srgbClr val="FDC52C"/>
              </a:buClr>
              <a:buFont typeface="Wingdings" pitchFamily="2" charset="2"/>
              <a:buChar char="ü"/>
            </a:pP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Su</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solución</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de voto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electrónico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se ha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utilizado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recientemente</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en:</a:t>
            </a:r>
          </a:p>
          <a:p>
            <a:pPr marL="628632" lvl="2" indent="-285750" algn="ctr">
              <a:lnSpc>
                <a:spcPct val="115000"/>
              </a:lnSpc>
              <a:spcBef>
                <a:spcPts val="750"/>
              </a:spcBef>
              <a:spcAft>
                <a:spcPts val="750"/>
              </a:spcAft>
              <a:buClr>
                <a:srgbClr val="FDC52C"/>
              </a:buClr>
              <a:buFont typeface="Arial" panose="020B0604020202020204" pitchFamily="34" charset="0"/>
              <a:buChar char="•"/>
            </a:pPr>
            <a:r>
              <a:rPr lang="ca-ES" sz="1400" dirty="0">
                <a:latin typeface="FC BARCELONA" panose="00000500000000000000" pitchFamily="50" charset="0"/>
                <a:ea typeface="Cambria" panose="02040503050406030204" pitchFamily="18" charset="0"/>
                <a:cs typeface="Tahoma" panose="020B0604030504040204" pitchFamily="34" charset="0"/>
              </a:rPr>
              <a:t>El </a:t>
            </a:r>
            <a:r>
              <a:rPr lang="ca-ES" sz="1400" dirty="0" err="1">
                <a:latin typeface="FC BARCELONA" panose="00000500000000000000" pitchFamily="50" charset="0"/>
                <a:ea typeface="Cambria" panose="02040503050406030204" pitchFamily="18" charset="0"/>
                <a:cs typeface="Tahoma" panose="020B0604030504040204" pitchFamily="34" charset="0"/>
              </a:rPr>
              <a:t>proceso</a:t>
            </a:r>
            <a:r>
              <a:rPr lang="ca-ES" sz="1400" dirty="0">
                <a:latin typeface="FC BARCELONA" panose="00000500000000000000" pitchFamily="50" charset="0"/>
                <a:ea typeface="Cambria" panose="02040503050406030204" pitchFamily="18" charset="0"/>
                <a:cs typeface="Tahoma" panose="020B0604030504040204" pitchFamily="34" charset="0"/>
              </a:rPr>
              <a:t> institucional de voto </a:t>
            </a:r>
            <a:r>
              <a:rPr lang="ca-ES" sz="1400" dirty="0" err="1">
                <a:latin typeface="FC BARCELONA" panose="00000500000000000000" pitchFamily="50" charset="0"/>
                <a:ea typeface="Cambria" panose="02040503050406030204" pitchFamily="18" charset="0"/>
                <a:cs typeface="Tahoma" panose="020B0604030504040204" pitchFamily="34" charset="0"/>
              </a:rPr>
              <a:t>electrónico</a:t>
            </a:r>
            <a:r>
              <a:rPr lang="ca-ES" sz="1400" dirty="0">
                <a:latin typeface="FC BARCELONA" panose="00000500000000000000" pitchFamily="50" charset="0"/>
                <a:ea typeface="Cambria" panose="02040503050406030204" pitchFamily="18" charset="0"/>
                <a:cs typeface="Tahoma" panose="020B0604030504040204" pitchFamily="34" charset="0"/>
              </a:rPr>
              <a:t> </a:t>
            </a:r>
            <a:r>
              <a:rPr lang="ca-ES" sz="1400" dirty="0" err="1">
                <a:latin typeface="FC BARCELONA" panose="00000500000000000000" pitchFamily="50" charset="0"/>
                <a:ea typeface="Cambria" panose="02040503050406030204" pitchFamily="18" charset="0"/>
                <a:cs typeface="Tahoma" panose="020B0604030504040204" pitchFamily="34" charset="0"/>
              </a:rPr>
              <a:t>organizado</a:t>
            </a:r>
            <a:r>
              <a:rPr lang="ca-ES" sz="1400" dirty="0">
                <a:latin typeface="FC BARCELONA" panose="00000500000000000000" pitchFamily="50" charset="0"/>
                <a:ea typeface="Cambria" panose="02040503050406030204" pitchFamily="18" charset="0"/>
                <a:cs typeface="Tahoma" panose="020B0604030504040204" pitchFamily="34" charset="0"/>
              </a:rPr>
              <a:t> por la Generalitat de Catalunya.</a:t>
            </a:r>
          </a:p>
          <a:p>
            <a:pPr marL="628632" lvl="2" indent="-285750" algn="ctr">
              <a:lnSpc>
                <a:spcPct val="115000"/>
              </a:lnSpc>
              <a:spcBef>
                <a:spcPts val="750"/>
              </a:spcBef>
              <a:spcAft>
                <a:spcPts val="750"/>
              </a:spcAft>
              <a:buClr>
                <a:srgbClr val="FDC52C"/>
              </a:buClr>
              <a:buFont typeface="Arial" panose="020B0604020202020204" pitchFamily="34" charset="0"/>
              <a:buChar char="•"/>
            </a:pPr>
            <a:r>
              <a:rPr lang="ca-ES" sz="1400" dirty="0">
                <a:latin typeface="FC BARCELONA" panose="00000500000000000000" pitchFamily="50" charset="0"/>
                <a:ea typeface="Cambria" panose="02040503050406030204" pitchFamily="18" charset="0"/>
                <a:cs typeface="Tahoma" panose="020B0604030504040204" pitchFamily="34" charset="0"/>
              </a:rPr>
              <a:t>Para la </a:t>
            </a:r>
            <a:r>
              <a:rPr lang="ca-ES" sz="1400" dirty="0" err="1">
                <a:latin typeface="FC BARCELONA" panose="00000500000000000000" pitchFamily="50" charset="0"/>
                <a:ea typeface="Cambria" panose="02040503050406030204" pitchFamily="18" charset="0"/>
                <a:cs typeface="Tahoma" panose="020B0604030504040204" pitchFamily="34" charset="0"/>
              </a:rPr>
              <a:t>elección</a:t>
            </a:r>
            <a:r>
              <a:rPr lang="ca-ES" sz="1400" dirty="0">
                <a:latin typeface="FC BARCELONA" panose="00000500000000000000" pitchFamily="50" charset="0"/>
                <a:ea typeface="Cambria" panose="02040503050406030204" pitchFamily="18" charset="0"/>
                <a:cs typeface="Tahoma" panose="020B0604030504040204" pitchFamily="34" charset="0"/>
              </a:rPr>
              <a:t> en las Cambres Agràries.</a:t>
            </a:r>
          </a:p>
          <a:p>
            <a:pPr marL="628632" lvl="2" indent="-285750" algn="ctr">
              <a:lnSpc>
                <a:spcPct val="115000"/>
              </a:lnSpc>
              <a:spcBef>
                <a:spcPts val="750"/>
              </a:spcBef>
              <a:spcAft>
                <a:spcPts val="750"/>
              </a:spcAft>
              <a:buClr>
                <a:srgbClr val="FDC52C"/>
              </a:buClr>
              <a:buFont typeface="Arial" panose="020B0604020202020204" pitchFamily="34" charset="0"/>
              <a:buChar char="•"/>
            </a:pPr>
            <a:r>
              <a:rPr lang="ca-ES" sz="1400" dirty="0">
                <a:latin typeface="FC BARCELONA" panose="00000500000000000000" pitchFamily="50" charset="0"/>
                <a:ea typeface="Cambria" panose="02040503050406030204" pitchFamily="18" charset="0"/>
                <a:cs typeface="Tahoma" panose="020B0604030504040204" pitchFamily="34" charset="0"/>
              </a:rPr>
              <a:t>Y para </a:t>
            </a:r>
            <a:r>
              <a:rPr lang="ca-ES" sz="1400" dirty="0" err="1">
                <a:latin typeface="FC BARCELONA" panose="00000500000000000000" pitchFamily="50" charset="0"/>
                <a:ea typeface="Cambria" panose="02040503050406030204" pitchFamily="18" charset="0"/>
                <a:cs typeface="Tahoma" panose="020B0604030504040204" pitchFamily="34" charset="0"/>
              </a:rPr>
              <a:t>procesos</a:t>
            </a:r>
            <a:r>
              <a:rPr lang="ca-ES" sz="1400" dirty="0">
                <a:latin typeface="FC BARCELONA" panose="00000500000000000000" pitchFamily="50" charset="0"/>
                <a:ea typeface="Cambria" panose="02040503050406030204" pitchFamily="18" charset="0"/>
                <a:cs typeface="Tahoma" panose="020B0604030504040204" pitchFamily="34" charset="0"/>
              </a:rPr>
              <a:t> </a:t>
            </a:r>
            <a:r>
              <a:rPr lang="ca-ES" sz="1400" dirty="0" err="1">
                <a:latin typeface="FC BARCELONA" panose="00000500000000000000" pitchFamily="50" charset="0"/>
                <a:ea typeface="Cambria" panose="02040503050406030204" pitchFamily="18" charset="0"/>
                <a:cs typeface="Tahoma" panose="020B0604030504040204" pitchFamily="34" charset="0"/>
              </a:rPr>
              <a:t>telemáticos</a:t>
            </a:r>
            <a:r>
              <a:rPr lang="ca-ES" sz="1400" dirty="0">
                <a:latin typeface="FC BARCELONA" panose="00000500000000000000" pitchFamily="50" charset="0"/>
                <a:ea typeface="Cambria" panose="02040503050406030204" pitchFamily="18" charset="0"/>
                <a:cs typeface="Tahoma" panose="020B0604030504040204" pitchFamily="34" charset="0"/>
              </a:rPr>
              <a:t> en </a:t>
            </a:r>
            <a:r>
              <a:rPr lang="ca-ES" sz="1400" dirty="0" err="1">
                <a:latin typeface="FC BARCELONA" panose="00000500000000000000" pitchFamily="50" charset="0"/>
                <a:ea typeface="Cambria" panose="02040503050406030204" pitchFamily="18" charset="0"/>
                <a:cs typeface="Tahoma" panose="020B0604030504040204" pitchFamily="34" charset="0"/>
              </a:rPr>
              <a:t>otros</a:t>
            </a:r>
            <a:r>
              <a:rPr lang="ca-ES" sz="1400" dirty="0">
                <a:latin typeface="FC BARCELONA" panose="00000500000000000000" pitchFamily="50" charset="0"/>
                <a:ea typeface="Cambria" panose="02040503050406030204" pitchFamily="18" charset="0"/>
                <a:cs typeface="Tahoma" panose="020B0604030504040204" pitchFamily="34" charset="0"/>
              </a:rPr>
              <a:t> clubs de primer </a:t>
            </a:r>
            <a:r>
              <a:rPr lang="ca-ES" sz="1400" dirty="0" err="1">
                <a:latin typeface="FC BARCELONA" panose="00000500000000000000" pitchFamily="50" charset="0"/>
                <a:ea typeface="Cambria" panose="02040503050406030204" pitchFamily="18" charset="0"/>
                <a:cs typeface="Tahoma" panose="020B0604030504040204" pitchFamily="34" charset="0"/>
              </a:rPr>
              <a:t>nivel</a:t>
            </a:r>
            <a:r>
              <a:rPr lang="ca-ES" sz="1400" dirty="0">
                <a:latin typeface="FC BARCELONA" panose="00000500000000000000" pitchFamily="50" charset="0"/>
                <a:ea typeface="Cambria" panose="02040503050406030204" pitchFamily="18" charset="0"/>
                <a:cs typeface="Tahoma" panose="020B0604030504040204" pitchFamily="34" charset="0"/>
              </a:rPr>
              <a:t> de la </a:t>
            </a:r>
            <a:r>
              <a:rPr lang="ca-ES" sz="1400" dirty="0" err="1">
                <a:latin typeface="FC BARCELONA" panose="00000500000000000000" pitchFamily="50" charset="0"/>
                <a:ea typeface="Cambria" panose="02040503050406030204" pitchFamily="18" charset="0"/>
                <a:cs typeface="Tahoma" panose="020B0604030504040204" pitchFamily="34" charset="0"/>
              </a:rPr>
              <a:t>Liga</a:t>
            </a:r>
            <a:r>
              <a:rPr lang="ca-ES" sz="1400" dirty="0">
                <a:latin typeface="FC BARCELONA" panose="00000500000000000000" pitchFamily="50" charset="0"/>
                <a:ea typeface="Cambria" panose="02040503050406030204" pitchFamily="18" charset="0"/>
                <a:cs typeface="Tahoma" panose="020B0604030504040204" pitchFamily="34" charset="0"/>
              </a:rPr>
              <a:t>.</a:t>
            </a:r>
            <a:endParaRPr lang="es-ES" sz="1400" dirty="0">
              <a:latin typeface="FC BARCELONA" panose="00000500000000000000" pitchFamily="50" charset="0"/>
              <a:ea typeface="Cambria" panose="02040503050406030204" pitchFamily="18" charset="0"/>
              <a:cs typeface="Tahoma" panose="020B0604030504040204" pitchFamily="34" charset="0"/>
            </a:endParaRPr>
          </a:p>
        </p:txBody>
      </p:sp>
      <p:sp>
        <p:nvSpPr>
          <p:cNvPr id="6" name="Título 5">
            <a:extLst>
              <a:ext uri="{FF2B5EF4-FFF2-40B4-BE49-F238E27FC236}">
                <a16:creationId xmlns:a16="http://schemas.microsoft.com/office/drawing/2014/main" id="{1DB656DC-C904-1C4F-AD9D-36B1BBF3A6A9}"/>
              </a:ext>
            </a:extLst>
          </p:cNvPr>
          <p:cNvSpPr>
            <a:spLocks noGrp="1"/>
          </p:cNvSpPr>
          <p:nvPr>
            <p:ph type="title"/>
          </p:nvPr>
        </p:nvSpPr>
        <p:spPr/>
        <p:txBody>
          <a:bodyPr/>
          <a:lstStyle/>
          <a:p>
            <a:r>
              <a:rPr lang="es-ES" dirty="0"/>
              <a:t>¿CON QUIÉN LO HACEMOS?</a:t>
            </a:r>
            <a:endParaRPr lang="es-ES" b="0" dirty="0">
              <a:latin typeface="FC BARCELONA" pitchFamily="2" charset="77"/>
            </a:endParaRPr>
          </a:p>
        </p:txBody>
      </p:sp>
    </p:spTree>
    <p:extLst>
      <p:ext uri="{BB962C8B-B14F-4D97-AF65-F5344CB8AC3E}">
        <p14:creationId xmlns:p14="http://schemas.microsoft.com/office/powerpoint/2010/main" val="225547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549D8E23-BD15-7047-B886-DE83AB79D00C}"/>
              </a:ext>
            </a:extLst>
          </p:cNvPr>
          <p:cNvSpPr>
            <a:spLocks noGrp="1"/>
          </p:cNvSpPr>
          <p:nvPr>
            <p:ph type="title"/>
          </p:nvPr>
        </p:nvSpPr>
        <p:spPr/>
        <p:txBody>
          <a:bodyPr/>
          <a:lstStyle/>
          <a:p>
            <a:r>
              <a:rPr lang="es-ES" dirty="0"/>
              <a:t>AUTENTICACIÓN DEL SOCIO O SOCIA</a:t>
            </a:r>
          </a:p>
        </p:txBody>
      </p:sp>
      <p:sp>
        <p:nvSpPr>
          <p:cNvPr id="2" name="Marcador de texto 1">
            <a:extLst>
              <a:ext uri="{FF2B5EF4-FFF2-40B4-BE49-F238E27FC236}">
                <a16:creationId xmlns:a16="http://schemas.microsoft.com/office/drawing/2014/main" id="{4BFB233A-3EAD-AB46-B3F9-5C2AE8ED89E8}"/>
              </a:ext>
            </a:extLst>
          </p:cNvPr>
          <p:cNvSpPr>
            <a:spLocks noGrp="1"/>
          </p:cNvSpPr>
          <p:nvPr>
            <p:ph type="body" sz="quarter" idx="10"/>
          </p:nvPr>
        </p:nvSpPr>
        <p:spPr/>
        <p:txBody>
          <a:bodyPr/>
          <a:lstStyle/>
          <a:p>
            <a:pPr marL="285750" indent="-285750">
              <a:lnSpc>
                <a:spcPct val="115000"/>
              </a:lnSpc>
              <a:spcAft>
                <a:spcPts val="750"/>
              </a:spcAft>
              <a:buClr>
                <a:srgbClr val="FDC52C"/>
              </a:buClr>
              <a:buFont typeface="Wingdings" pitchFamily="2" charset="2"/>
              <a:buChar char="ü"/>
            </a:pP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Los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datos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personales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que se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deben</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introducir</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en la plataforma son: </a:t>
            </a:r>
          </a:p>
          <a:p>
            <a:pPr marL="628634" lvl="1" indent="-285750" algn="ctr">
              <a:lnSpc>
                <a:spcPct val="115000"/>
              </a:lnSpc>
              <a:spcAft>
                <a:spcPts val="750"/>
              </a:spcAft>
              <a:buClr>
                <a:srgbClr val="FDC52C"/>
              </a:buClr>
              <a:buFont typeface="Arial" panose="020B0604020202020204" pitchFamily="34" charset="0"/>
              <a:buChar char="•"/>
            </a:pPr>
            <a:r>
              <a:rPr lang="ca-ES" sz="1400" dirty="0" err="1">
                <a:latin typeface="FC BARCELONA" panose="00000500000000000000" pitchFamily="50" charset="0"/>
                <a:ea typeface="Cambria" panose="02040503050406030204" pitchFamily="18" charset="0"/>
                <a:cs typeface="Tahoma" panose="020B0604030504040204" pitchFamily="34" charset="0"/>
              </a:rPr>
              <a:t>C</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lave</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de </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socio</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(consta en el carnet de </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socio</a:t>
            </a:r>
            <a:r>
              <a:rPr lang="ca-ES" sz="1400" dirty="0">
                <a:latin typeface="FC BARCELONA" panose="00000500000000000000" pitchFamily="50" charset="0"/>
                <a:ea typeface="Cambria" panose="02040503050406030204" pitchFamily="18" charset="0"/>
                <a:cs typeface="Tahoma" panose="020B0604030504040204" pitchFamily="34" charset="0"/>
              </a:rPr>
              <a:t>)</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p>
          <a:p>
            <a:pPr marL="628634" lvl="1" indent="-285750" algn="ctr">
              <a:lnSpc>
                <a:spcPct val="115000"/>
              </a:lnSpc>
              <a:spcAft>
                <a:spcPts val="750"/>
              </a:spcAft>
              <a:buClr>
                <a:srgbClr val="FDC52C"/>
              </a:buClr>
              <a:buFont typeface="Arial" panose="020B0604020202020204" pitchFamily="34" charset="0"/>
              <a:buChar char="•"/>
            </a:pPr>
            <a:r>
              <a:rPr lang="ca-ES" sz="1400" dirty="0" err="1">
                <a:latin typeface="FC BARCELONA" panose="00000500000000000000" pitchFamily="50" charset="0"/>
                <a:ea typeface="Cambria" panose="02040503050406030204" pitchFamily="18" charset="0"/>
                <a:cs typeface="Tahoma" panose="020B0604030504040204" pitchFamily="34" charset="0"/>
              </a:rPr>
              <a:t>Có</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digo</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personal (PIN)</a:t>
            </a:r>
          </a:p>
          <a:p>
            <a:pPr marL="628634" lvl="1" indent="-285750" algn="ctr">
              <a:lnSpc>
                <a:spcPct val="115000"/>
              </a:lnSpc>
              <a:spcAft>
                <a:spcPts val="750"/>
              </a:spcAft>
              <a:buClr>
                <a:srgbClr val="FDC52C"/>
              </a:buClr>
              <a:buFont typeface="Arial" panose="020B0604020202020204" pitchFamily="34" charset="0"/>
              <a:buChar char="•"/>
            </a:pPr>
            <a:r>
              <a:rPr lang="ca-ES" sz="1400" dirty="0" err="1">
                <a:latin typeface="FC BARCELONA" panose="00000500000000000000" pitchFamily="50" charset="0"/>
                <a:ea typeface="Cambria" panose="02040503050406030204" pitchFamily="18" charset="0"/>
                <a:cs typeface="Tahoma" panose="020B0604030504040204" pitchFamily="34" charset="0"/>
              </a:rPr>
              <a:t>Fecha</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de </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nacimiento</a:t>
            </a:r>
            <a:endPar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endParaRPr>
          </a:p>
          <a:p>
            <a:pPr marL="628634" lvl="1" indent="-285750" algn="ctr">
              <a:lnSpc>
                <a:spcPct val="115000"/>
              </a:lnSpc>
              <a:spcAft>
                <a:spcPts val="750"/>
              </a:spcAft>
              <a:buClr>
                <a:srgbClr val="FDC52C"/>
              </a:buClr>
              <a:buFont typeface="Arial" panose="020B0604020202020204" pitchFamily="34" charset="0"/>
              <a:buChar char="•"/>
            </a:pPr>
            <a:r>
              <a:rPr lang="ca-ES" sz="1400" dirty="0" err="1">
                <a:latin typeface="FC BARCELONA" panose="00000500000000000000" pitchFamily="50" charset="0"/>
                <a:ea typeface="Cambria" panose="02040503050406030204" pitchFamily="18" charset="0"/>
                <a:cs typeface="Tahoma" panose="020B0604030504040204" pitchFamily="34" charset="0"/>
              </a:rPr>
              <a:t>Có</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digo</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de 6 </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cifras</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que </a:t>
            </a:r>
            <a:r>
              <a:rPr lang="ca-ES" sz="1400" dirty="0">
                <a:latin typeface="FC BARCELONA" panose="00000500000000000000" pitchFamily="50" charset="0"/>
                <a:ea typeface="Cambria" panose="02040503050406030204" pitchFamily="18" charset="0"/>
                <a:cs typeface="Tahoma" panose="020B0604030504040204" pitchFamily="34" charset="0"/>
              </a:rPr>
              <a:t>se</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recibirá</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a través de un </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mensaje</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SMS en el </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móvil</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incluido</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en el sistema. </a:t>
            </a:r>
          </a:p>
          <a:p>
            <a:pPr marL="285750" indent="-285750">
              <a:lnSpc>
                <a:spcPct val="115000"/>
              </a:lnSpc>
              <a:spcAft>
                <a:spcPts val="750"/>
              </a:spcAft>
              <a:buClr>
                <a:srgbClr val="FDC52C"/>
              </a:buClr>
              <a:buFont typeface="Wingdings" pitchFamily="2" charset="2"/>
              <a:buChar char="ü"/>
            </a:pP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El sistema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impide</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la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duplicidad</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de voto y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garantiza</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que el voto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sea</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secreto.</a:t>
            </a:r>
          </a:p>
        </p:txBody>
      </p:sp>
    </p:spTree>
    <p:extLst>
      <p:ext uri="{BB962C8B-B14F-4D97-AF65-F5344CB8AC3E}">
        <p14:creationId xmlns:p14="http://schemas.microsoft.com/office/powerpoint/2010/main" val="960381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9">
            <a:extLst>
              <a:ext uri="{FF2B5EF4-FFF2-40B4-BE49-F238E27FC236}">
                <a16:creationId xmlns:a16="http://schemas.microsoft.com/office/drawing/2014/main" id="{722798FD-149E-554C-B86E-163BDE7324F7}"/>
              </a:ext>
            </a:extLst>
          </p:cNvPr>
          <p:cNvSpPr>
            <a:spLocks noGrp="1"/>
          </p:cNvSpPr>
          <p:nvPr>
            <p:ph type="title"/>
          </p:nvPr>
        </p:nvSpPr>
        <p:spPr/>
        <p:txBody>
          <a:bodyPr/>
          <a:lstStyle/>
          <a:p>
            <a:r>
              <a:rPr lang="es-ES" dirty="0"/>
              <a:t>SEGURIDAD</a:t>
            </a:r>
          </a:p>
        </p:txBody>
      </p:sp>
      <p:sp>
        <p:nvSpPr>
          <p:cNvPr id="8" name="Marcador de texto 7">
            <a:extLst>
              <a:ext uri="{FF2B5EF4-FFF2-40B4-BE49-F238E27FC236}">
                <a16:creationId xmlns:a16="http://schemas.microsoft.com/office/drawing/2014/main" id="{512D2D76-BD22-FD4B-8CB8-AF9D353C7071}"/>
              </a:ext>
            </a:extLst>
          </p:cNvPr>
          <p:cNvSpPr>
            <a:spLocks noGrp="1"/>
          </p:cNvSpPr>
          <p:nvPr>
            <p:ph type="body" sz="quarter" idx="10"/>
          </p:nvPr>
        </p:nvSpPr>
        <p:spPr/>
        <p:txBody>
          <a:bodyPr/>
          <a:lstStyle/>
          <a:p>
            <a:pPr marL="285750" indent="-285750">
              <a:lnSpc>
                <a:spcPct val="115000"/>
              </a:lnSpc>
              <a:spcAft>
                <a:spcPts val="750"/>
              </a:spcAft>
              <a:buClr>
                <a:srgbClr val="FDC52C"/>
              </a:buClr>
              <a:buFont typeface="Wingdings" pitchFamily="2" charset="2"/>
              <a:buChar char="ü"/>
            </a:pP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El sistema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implementado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garantiza</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ejercicio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del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derecho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 voto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desde</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estos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puntos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de vista: </a:t>
            </a:r>
          </a:p>
          <a:p>
            <a:pPr marL="628634" lvl="1" indent="-285750" algn="ctr">
              <a:lnSpc>
                <a:spcPct val="115000"/>
              </a:lnSpc>
              <a:spcAft>
                <a:spcPts val="750"/>
              </a:spcAft>
              <a:buClr>
                <a:srgbClr val="FDC52C"/>
              </a:buClr>
              <a:buFont typeface="Arial" panose="020B0604020202020204" pitchFamily="34" charset="0"/>
              <a:buChar char="•"/>
            </a:pP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Identidad</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del soci y </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socia</a:t>
            </a:r>
            <a:endPar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endParaRPr>
          </a:p>
          <a:p>
            <a:pPr marL="628634" lvl="1" indent="-285750" algn="ctr">
              <a:lnSpc>
                <a:spcPct val="115000"/>
              </a:lnSpc>
              <a:spcAft>
                <a:spcPts val="750"/>
              </a:spcAft>
              <a:buClr>
                <a:srgbClr val="FDC52C"/>
              </a:buClr>
              <a:buFont typeface="Arial" panose="020B0604020202020204" pitchFamily="34" charset="0"/>
              <a:buChar char="•"/>
            </a:pP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Autenticación</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de los </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datos</a:t>
            </a:r>
            <a:endPar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endParaRPr>
          </a:p>
          <a:p>
            <a:pPr marL="628634" lvl="1" indent="-285750" algn="ctr">
              <a:lnSpc>
                <a:spcPct val="115000"/>
              </a:lnSpc>
              <a:spcAft>
                <a:spcPts val="750"/>
              </a:spcAft>
              <a:buClr>
                <a:srgbClr val="FDC52C"/>
              </a:buClr>
              <a:buFont typeface="Arial" panose="020B0604020202020204" pitchFamily="34" charset="0"/>
              <a:buChar char="•"/>
            </a:pP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Privacidad</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p>
          <a:p>
            <a:pPr marL="628634" lvl="1" indent="-285750" algn="ctr">
              <a:lnSpc>
                <a:spcPct val="115000"/>
              </a:lnSpc>
              <a:spcAft>
                <a:spcPts val="750"/>
              </a:spcAft>
              <a:buClr>
                <a:srgbClr val="FDC52C"/>
              </a:buClr>
              <a:buFont typeface="Arial" panose="020B0604020202020204" pitchFamily="34" charset="0"/>
              <a:buChar char="•"/>
            </a:pPr>
            <a:r>
              <a:rPr lang="ca-ES" sz="1400" dirty="0" err="1">
                <a:latin typeface="FC BARCELONA" panose="00000500000000000000" pitchFamily="50" charset="0"/>
                <a:ea typeface="Cambria" panose="02040503050406030204" pitchFamily="18" charset="0"/>
                <a:cs typeface="Tahoma" panose="020B0604030504040204" pitchFamily="34" charset="0"/>
              </a:rPr>
              <a:t>T</a:t>
            </a:r>
            <a:r>
              <a:rPr lang="ca-ES" sz="1400" dirty="0" err="1">
                <a:solidFill>
                  <a:schemeClr val="bg1"/>
                </a:solidFill>
                <a:latin typeface="FC BARCELONA" panose="00000500000000000000" pitchFamily="50" charset="0"/>
                <a:ea typeface="Cambria" panose="02040503050406030204" pitchFamily="18" charset="0"/>
                <a:cs typeface="Tahoma" panose="020B0604030504040204" pitchFamily="34" charset="0"/>
              </a:rPr>
              <a:t>ransparencia</a:t>
            </a:r>
            <a:r>
              <a:rPr lang="ca-ES" sz="14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p>
          <a:p>
            <a:pPr marL="285750" indent="-285750">
              <a:lnSpc>
                <a:spcPct val="115000"/>
              </a:lnSpc>
              <a:spcAft>
                <a:spcPts val="750"/>
              </a:spcAft>
              <a:buClr>
                <a:srgbClr val="FDC52C"/>
              </a:buClr>
              <a:buFont typeface="Wingdings" pitchFamily="2" charset="2"/>
              <a:buChar char="ü"/>
            </a:pPr>
            <a:r>
              <a:rPr lang="ca-ES" sz="1600" dirty="0" err="1">
                <a:latin typeface="FC BARCELONA" panose="00000500000000000000" pitchFamily="50" charset="0"/>
                <a:ea typeface="Cambria" panose="02040503050406030204" pitchFamily="18" charset="0"/>
                <a:cs typeface="Tahoma" panose="020B0604030504040204" pitchFamily="34" charset="0"/>
              </a:rPr>
              <a:t>Habrá</a:t>
            </a:r>
            <a:r>
              <a:rPr lang="ca-ES" sz="1600" dirty="0">
                <a:latin typeface="FC BARCELONA" panose="00000500000000000000" pitchFamily="50" charset="0"/>
                <a:ea typeface="Cambria" panose="02040503050406030204" pitchFamily="18" charset="0"/>
                <a:cs typeface="Tahoma" panose="020B0604030504040204" pitchFamily="34" charset="0"/>
              </a:rPr>
              <a:t> 5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miembros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de la </a:t>
            </a:r>
            <a:r>
              <a:rPr lang="ca-ES" sz="1600" b="1" dirty="0">
                <a:solidFill>
                  <a:schemeClr val="bg1"/>
                </a:solidFill>
                <a:latin typeface="FC BARCELONA" panose="00000500000000000000" pitchFamily="50" charset="0"/>
                <a:ea typeface="Cambria" panose="02040503050406030204" pitchFamily="18" charset="0"/>
                <a:cs typeface="Tahoma" panose="020B0604030504040204" pitchFamily="34" charset="0"/>
              </a:rPr>
              <a:t>Junta de la Consulta</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que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fueron</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escogidos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aleatoriamente</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lunes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29,  entre </a:t>
            </a:r>
            <a:r>
              <a:rPr lang="ca-ES" sz="1600" dirty="0">
                <a:latin typeface="FC BARCELONA" panose="00000500000000000000" pitchFamily="50" charset="0"/>
                <a:ea typeface="Cambria" panose="02040503050406030204" pitchFamily="18" charset="0"/>
                <a:cs typeface="Tahoma" panose="020B0604030504040204" pitchFamily="34" charset="0"/>
              </a:rPr>
              <a:t>los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socios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llamados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 votar, y serán </a:t>
            </a:r>
            <a:r>
              <a:rPr lang="ca-ES" sz="1600" dirty="0">
                <a:latin typeface="FC BARCELONA" panose="00000500000000000000" pitchFamily="50" charset="0"/>
                <a:ea typeface="Cambria" panose="02040503050406030204" pitchFamily="18" charset="0"/>
                <a:cs typeface="Tahoma" panose="020B0604030504040204" pitchFamily="34" charset="0"/>
              </a:rPr>
              <a:t>lo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s que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velarán</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por la Seguridad y  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buen</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desarrollo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del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proceso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p>
        </p:txBody>
      </p:sp>
    </p:spTree>
    <p:extLst>
      <p:ext uri="{BB962C8B-B14F-4D97-AF65-F5344CB8AC3E}">
        <p14:creationId xmlns:p14="http://schemas.microsoft.com/office/powerpoint/2010/main" val="407259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5D25A5D6-875F-6F4C-9D1E-5696F92B1D6D}"/>
              </a:ext>
            </a:extLst>
          </p:cNvPr>
          <p:cNvSpPr>
            <a:spLocks noGrp="1"/>
          </p:cNvSpPr>
          <p:nvPr>
            <p:ph type="title"/>
          </p:nvPr>
        </p:nvSpPr>
        <p:spPr/>
        <p:txBody>
          <a:bodyPr/>
          <a:lstStyle/>
          <a:p>
            <a:r>
              <a:rPr lang="es-ES" dirty="0"/>
              <a:t>PROCESO DE INICIO Y CIERRE CONSULTA</a:t>
            </a:r>
          </a:p>
        </p:txBody>
      </p:sp>
      <p:sp>
        <p:nvSpPr>
          <p:cNvPr id="8" name="Marcador de texto 7">
            <a:extLst>
              <a:ext uri="{FF2B5EF4-FFF2-40B4-BE49-F238E27FC236}">
                <a16:creationId xmlns:a16="http://schemas.microsoft.com/office/drawing/2014/main" id="{512D2D76-BD22-FD4B-8CB8-AF9D353C7071}"/>
              </a:ext>
            </a:extLst>
          </p:cNvPr>
          <p:cNvSpPr>
            <a:spLocks noGrp="1"/>
          </p:cNvSpPr>
          <p:nvPr>
            <p:ph type="body" sz="quarter" idx="10"/>
          </p:nvPr>
        </p:nvSpPr>
        <p:spPr/>
        <p:txBody>
          <a:bodyPr anchor="ctr"/>
          <a:lstStyle/>
          <a:p>
            <a:pPr marL="285750" indent="-285750">
              <a:lnSpc>
                <a:spcPct val="115000"/>
              </a:lnSpc>
              <a:spcAft>
                <a:spcPts val="750"/>
              </a:spcAft>
              <a:buClr>
                <a:srgbClr val="FDC52C"/>
              </a:buClr>
              <a:buFont typeface="Wingdings" pitchFamily="2" charset="2"/>
              <a:buChar char="ü"/>
            </a:pP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día</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19</a:t>
            </a:r>
            <a:r>
              <a:rPr lang="ca-ES" sz="1600" dirty="0">
                <a:latin typeface="FC BARCELONA" panose="00000500000000000000" pitchFamily="50" charset="0"/>
                <a:ea typeface="Cambria" panose="02040503050406030204" pitchFamily="18" charset="0"/>
                <a:cs typeface="Tahoma" panose="020B0604030504040204" pitchFamily="34" charset="0"/>
              </a:rPr>
              <a:t> </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se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configurarán</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cinco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claves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secretas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b="1" dirty="0">
                <a:solidFill>
                  <a:schemeClr val="bg1"/>
                </a:solidFill>
                <a:latin typeface="FC BARCELONA" panose="00000500000000000000" pitchFamily="50" charset="0"/>
                <a:ea typeface="Cambria" panose="02040503050406030204" pitchFamily="18" charset="0"/>
                <a:cs typeface="Tahoma" panose="020B0604030504040204" pitchFamily="34" charset="0"/>
              </a:rPr>
              <a:t>una por cada </a:t>
            </a:r>
            <a:r>
              <a:rPr lang="ca-ES" sz="1600" b="1" dirty="0" err="1">
                <a:solidFill>
                  <a:schemeClr val="bg1"/>
                </a:solidFill>
                <a:latin typeface="FC BARCELONA" panose="00000500000000000000" pitchFamily="50" charset="0"/>
                <a:ea typeface="Cambria" panose="02040503050406030204" pitchFamily="18" charset="0"/>
                <a:cs typeface="Tahoma" panose="020B0604030504040204" pitchFamily="34" charset="0"/>
              </a:rPr>
              <a:t>uno</a:t>
            </a:r>
            <a:r>
              <a:rPr lang="ca-ES" sz="1600" b="1" dirty="0">
                <a:solidFill>
                  <a:schemeClr val="bg1"/>
                </a:solidFill>
                <a:latin typeface="FC BARCELONA" panose="00000500000000000000" pitchFamily="50" charset="0"/>
                <a:ea typeface="Cambria" panose="02040503050406030204" pitchFamily="18" charset="0"/>
                <a:cs typeface="Tahoma" panose="020B0604030504040204" pitchFamily="34" charset="0"/>
              </a:rPr>
              <a:t> de los </a:t>
            </a:r>
            <a:r>
              <a:rPr lang="ca-ES" sz="1600" b="1" dirty="0" err="1">
                <a:solidFill>
                  <a:schemeClr val="bg1"/>
                </a:solidFill>
                <a:latin typeface="FC BARCELONA" panose="00000500000000000000" pitchFamily="50" charset="0"/>
                <a:ea typeface="Cambria" panose="02040503050406030204" pitchFamily="18" charset="0"/>
                <a:cs typeface="Tahoma" panose="020B0604030504040204" pitchFamily="34" charset="0"/>
              </a:rPr>
              <a:t>miembros</a:t>
            </a:r>
            <a:r>
              <a:rPr lang="ca-ES" sz="1600" b="1" dirty="0">
                <a:solidFill>
                  <a:schemeClr val="bg1"/>
                </a:solidFill>
                <a:latin typeface="FC BARCELONA" panose="00000500000000000000" pitchFamily="50" charset="0"/>
                <a:ea typeface="Cambria" panose="02040503050406030204" pitchFamily="18" charset="0"/>
                <a:cs typeface="Tahoma" panose="020B0604030504040204" pitchFamily="34" charset="0"/>
              </a:rPr>
              <a:t> de la Junta de la Consulta</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a:latin typeface="FC BARCELONA" panose="00000500000000000000" pitchFamily="50" charset="0"/>
                <a:ea typeface="Cambria" panose="02040503050406030204" pitchFamily="18" charset="0"/>
                <a:cs typeface="Tahoma" panose="020B0604030504040204" pitchFamily="34" charset="0"/>
              </a:rPr>
              <a:t>A</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través de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estas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claves, se iniciará y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cerrará</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proceso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de la consulta. </a:t>
            </a:r>
          </a:p>
          <a:p>
            <a:pPr marL="285750" indent="-285750">
              <a:lnSpc>
                <a:spcPct val="115000"/>
              </a:lnSpc>
              <a:spcAft>
                <a:spcPts val="750"/>
              </a:spcAft>
              <a:buClr>
                <a:srgbClr val="FDC52C"/>
              </a:buClr>
              <a:buFont typeface="Wingdings" pitchFamily="2" charset="2"/>
              <a:buChar char="ü"/>
            </a:pP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En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todo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proceso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estas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a:latin typeface="FC BARCELONA" panose="00000500000000000000" pitchFamily="50" charset="0"/>
                <a:ea typeface="Cambria" panose="02040503050406030204" pitchFamily="18" charset="0"/>
                <a:cs typeface="Tahoma" panose="020B0604030504040204" pitchFamily="34" charset="0"/>
              </a:rPr>
              <a:t>claves secretes serán custodiades por un </a:t>
            </a:r>
            <a:r>
              <a:rPr lang="ca-ES" sz="1600" dirty="0" err="1">
                <a:latin typeface="FC BARCELONA" panose="00000500000000000000" pitchFamily="50" charset="0"/>
                <a:ea typeface="Cambria" panose="02040503050406030204" pitchFamily="18" charset="0"/>
                <a:cs typeface="Tahoma" panose="020B0604030504040204" pitchFamily="34" charset="0"/>
              </a:rPr>
              <a:t>notario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p>
          <a:p>
            <a:pPr marL="285750" indent="-285750">
              <a:lnSpc>
                <a:spcPct val="115000"/>
              </a:lnSpc>
              <a:spcAft>
                <a:spcPts val="750"/>
              </a:spcAft>
              <a:buClr>
                <a:srgbClr val="FDC52C"/>
              </a:buClr>
              <a:buFont typeface="Wingdings" pitchFamily="2" charset="2"/>
              <a:buChar char="ü"/>
            </a:pP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Una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vez</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finalizado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período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de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votación</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y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cerrada</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a:latin typeface="FC BARCELONA" panose="00000500000000000000" pitchFamily="50" charset="0"/>
                <a:ea typeface="Cambria" panose="02040503050406030204" pitchFamily="18" charset="0"/>
                <a:cs typeface="Tahoma" panose="020B0604030504040204" pitchFamily="34" charset="0"/>
              </a:rPr>
              <a:t>la consulta, para</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acceder</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 los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resultados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cada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uno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de los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cinco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miembros</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de la Junta de Consulta </a:t>
            </a:r>
            <a:r>
              <a:rPr lang="ca-ES" sz="1600" dirty="0" err="1">
                <a:latin typeface="FC BARCELONA" panose="00000500000000000000" pitchFamily="50" charset="0"/>
                <a:ea typeface="Cambria" panose="02040503050406030204" pitchFamily="18" charset="0"/>
                <a:cs typeface="Tahoma" panose="020B0604030504040204" pitchFamily="34" charset="0"/>
              </a:rPr>
              <a:t>deberá</a:t>
            </a:r>
            <a:r>
              <a:rPr lang="ca-ES" sz="1600" dirty="0">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introducir</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su</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fragmento de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clave</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e iniciar 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proceso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infor</a:t>
            </a:r>
            <a:r>
              <a:rPr lang="ca-ES" sz="1600" dirty="0" err="1">
                <a:latin typeface="FC BARCELONA" panose="00000500000000000000" pitchFamily="50" charset="0"/>
                <a:ea typeface="Cambria" panose="02040503050406030204" pitchFamily="18" charset="0"/>
                <a:cs typeface="Tahoma" panose="020B0604030504040204" pitchFamily="34" charset="0"/>
              </a:rPr>
              <a:t>mático</a:t>
            </a:r>
            <a:r>
              <a:rPr lang="ca-ES" sz="1600" dirty="0">
                <a:latin typeface="FC BARCELONA" panose="00000500000000000000" pitchFamily="50" charset="0"/>
                <a:ea typeface="Cambria" panose="02040503050406030204" pitchFamily="18" charset="0"/>
                <a:cs typeface="Tahoma" panose="020B0604030504040204" pitchFamily="34" charset="0"/>
              </a:rPr>
              <a:t> de </a:t>
            </a:r>
            <a:r>
              <a:rPr lang="ca-ES" sz="1600" dirty="0" err="1">
                <a:latin typeface="FC BARCELONA" panose="00000500000000000000" pitchFamily="50" charset="0"/>
                <a:ea typeface="Cambria" panose="02040503050406030204" pitchFamily="18" charset="0"/>
                <a:cs typeface="Tahoma" panose="020B0604030504040204" pitchFamily="34" charset="0"/>
              </a:rPr>
              <a:t>recuento</a:t>
            </a:r>
            <a:r>
              <a:rPr lang="ca-ES" sz="1600" dirty="0">
                <a:latin typeface="FC BARCELONA" panose="00000500000000000000" pitchFamily="50" charset="0"/>
                <a:ea typeface="Cambria" panose="02040503050406030204" pitchFamily="18" charset="0"/>
                <a:cs typeface="Tahoma" panose="020B0604030504040204" pitchFamily="34" charset="0"/>
              </a:rPr>
              <a:t> de </a:t>
            </a:r>
            <a:r>
              <a:rPr lang="ca-ES" sz="1600" dirty="0" err="1">
                <a:latin typeface="FC BARCELONA" panose="00000500000000000000" pitchFamily="50" charset="0"/>
                <a:ea typeface="Cambria" panose="02040503050406030204" pitchFamily="18" charset="0"/>
                <a:cs typeface="Tahoma" panose="020B0604030504040204" pitchFamily="34" charset="0"/>
              </a:rPr>
              <a:t>votos</a:t>
            </a:r>
            <a:r>
              <a:rPr lang="ca-ES" sz="1600" dirty="0">
                <a:latin typeface="FC BARCELONA" panose="00000500000000000000" pitchFamily="50" charset="0"/>
                <a:ea typeface="Cambria" panose="02040503050406030204" pitchFamily="18" charset="0"/>
                <a:cs typeface="Tahoma" panose="020B0604030504040204" pitchFamily="34" charset="0"/>
              </a:rPr>
              <a:t>, y </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poder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obtener</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el </a:t>
            </a:r>
            <a:r>
              <a:rPr lang="ca-ES" sz="1600" dirty="0" err="1">
                <a:solidFill>
                  <a:schemeClr val="bg1"/>
                </a:solidFill>
                <a:latin typeface="FC BARCELONA" panose="00000500000000000000" pitchFamily="50" charset="0"/>
                <a:ea typeface="Cambria" panose="02040503050406030204" pitchFamily="18" charset="0"/>
                <a:cs typeface="Tahoma" panose="020B0604030504040204" pitchFamily="34" charset="0"/>
              </a:rPr>
              <a:t>resultado</a:t>
            </a:r>
            <a:r>
              <a:rPr lang="ca-ES" sz="1600" dirty="0">
                <a:solidFill>
                  <a:schemeClr val="bg1"/>
                </a:solidFill>
                <a:latin typeface="FC BARCELONA" panose="00000500000000000000" pitchFamily="50" charset="0"/>
                <a:ea typeface="Cambria" panose="02040503050406030204" pitchFamily="18" charset="0"/>
                <a:cs typeface="Tahoma" panose="020B0604030504040204" pitchFamily="34" charset="0"/>
              </a:rPr>
              <a:t> final.</a:t>
            </a:r>
          </a:p>
        </p:txBody>
      </p:sp>
    </p:spTree>
    <p:extLst>
      <p:ext uri="{BB962C8B-B14F-4D97-AF65-F5344CB8AC3E}">
        <p14:creationId xmlns:p14="http://schemas.microsoft.com/office/powerpoint/2010/main" val="206590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C4C1D159-8F52-4144-B138-3B94338011BC}"/>
              </a:ext>
            </a:extLst>
          </p:cNvPr>
          <p:cNvSpPr>
            <a:spLocks noGrp="1"/>
          </p:cNvSpPr>
          <p:nvPr>
            <p:ph type="title"/>
          </p:nvPr>
        </p:nvSpPr>
        <p:spPr/>
        <p:txBody>
          <a:bodyPr/>
          <a:lstStyle/>
          <a:p>
            <a:r>
              <a:rPr lang="es-ES" dirty="0"/>
              <a:t>TRANSPARENCIA</a:t>
            </a:r>
          </a:p>
        </p:txBody>
      </p:sp>
      <p:sp>
        <p:nvSpPr>
          <p:cNvPr id="2" name="Marcador de texto 1">
            <a:extLst>
              <a:ext uri="{FF2B5EF4-FFF2-40B4-BE49-F238E27FC236}">
                <a16:creationId xmlns:a16="http://schemas.microsoft.com/office/drawing/2014/main" id="{399DF789-C232-234F-B668-7DD582A3D348}"/>
              </a:ext>
            </a:extLst>
          </p:cNvPr>
          <p:cNvSpPr>
            <a:spLocks noGrp="1"/>
          </p:cNvSpPr>
          <p:nvPr>
            <p:ph type="body" sz="quarter" idx="10"/>
          </p:nvPr>
        </p:nvSpPr>
        <p:spPr/>
        <p:txBody>
          <a:bodyPr/>
          <a:lstStyle/>
          <a:p>
            <a:pPr marL="285750" indent="-285750">
              <a:lnSpc>
                <a:spcPct val="115000"/>
              </a:lnSpc>
              <a:spcAft>
                <a:spcPts val="750"/>
              </a:spcAft>
              <a:buClr>
                <a:srgbClr val="FDC52C"/>
              </a:buClr>
              <a:buFont typeface="Wingdings" pitchFamily="2" charset="2"/>
              <a:buChar char="ü"/>
            </a:pPr>
            <a:r>
              <a:rPr lang="ca-ES" sz="1600" dirty="0">
                <a:latin typeface="FC BARCELONA" panose="00000500000000000000" pitchFamily="50" charset="0"/>
                <a:ea typeface="Cambria" panose="02040503050406030204" pitchFamily="18" charset="0"/>
                <a:cs typeface="Tahoma" panose="020B0604030504040204" pitchFamily="34" charset="0"/>
              </a:rPr>
              <a:t>La única </a:t>
            </a:r>
            <a:r>
              <a:rPr lang="ca-ES" sz="1600" dirty="0" err="1">
                <a:latin typeface="FC BARCELONA" panose="00000500000000000000" pitchFamily="50" charset="0"/>
                <a:ea typeface="Cambria" panose="02040503050406030204" pitchFamily="18" charset="0"/>
                <a:cs typeface="Tahoma" panose="020B0604030504040204" pitchFamily="34" charset="0"/>
              </a:rPr>
              <a:t>información</a:t>
            </a:r>
            <a:r>
              <a:rPr lang="ca-ES" sz="1600" dirty="0">
                <a:latin typeface="FC BARCELONA" panose="00000500000000000000" pitchFamily="50" charset="0"/>
                <a:ea typeface="Cambria" panose="02040503050406030204" pitchFamily="18" charset="0"/>
                <a:cs typeface="Tahoma" panose="020B0604030504040204" pitchFamily="34" charset="0"/>
              </a:rPr>
              <a:t> disponible a lo largo del </a:t>
            </a:r>
            <a:r>
              <a:rPr lang="ca-ES" sz="1600" dirty="0" err="1">
                <a:latin typeface="FC BARCELONA" panose="00000500000000000000" pitchFamily="50" charset="0"/>
                <a:ea typeface="Cambria" panose="02040503050406030204" pitchFamily="18" charset="0"/>
                <a:cs typeface="Tahoma" panose="020B0604030504040204" pitchFamily="34" charset="0"/>
              </a:rPr>
              <a:t>día</a:t>
            </a:r>
            <a:r>
              <a:rPr lang="ca-ES" sz="1600" dirty="0">
                <a:latin typeface="FC BARCELONA" panose="00000500000000000000" pitchFamily="50" charset="0"/>
                <a:ea typeface="Cambria" panose="02040503050406030204" pitchFamily="18" charset="0"/>
                <a:cs typeface="Tahoma" panose="020B0604030504040204" pitchFamily="34" charset="0"/>
              </a:rPr>
              <a:t> </a:t>
            </a:r>
            <a:r>
              <a:rPr lang="ca-ES" sz="1600" dirty="0" err="1">
                <a:latin typeface="FC BARCELONA" panose="00000500000000000000" pitchFamily="50" charset="0"/>
                <a:ea typeface="Cambria" panose="02040503050406030204" pitchFamily="18" charset="0"/>
                <a:cs typeface="Tahoma" panose="020B0604030504040204" pitchFamily="34" charset="0"/>
              </a:rPr>
              <a:t>será</a:t>
            </a:r>
            <a:r>
              <a:rPr lang="ca-ES" sz="1600" dirty="0">
                <a:latin typeface="FC BARCELONA" panose="00000500000000000000" pitchFamily="50" charset="0"/>
                <a:ea typeface="Cambria" panose="02040503050406030204" pitchFamily="18" charset="0"/>
                <a:cs typeface="Tahoma" panose="020B0604030504040204" pitchFamily="34" charset="0"/>
              </a:rPr>
              <a:t> la del % de </a:t>
            </a:r>
            <a:r>
              <a:rPr lang="ca-ES" sz="1600" dirty="0" err="1">
                <a:latin typeface="FC BARCELONA" panose="00000500000000000000" pitchFamily="50" charset="0"/>
                <a:ea typeface="Cambria" panose="02040503050406030204" pitchFamily="18" charset="0"/>
                <a:cs typeface="Tahoma" panose="020B0604030504040204" pitchFamily="34" charset="0"/>
              </a:rPr>
              <a:t>participación</a:t>
            </a:r>
            <a:r>
              <a:rPr lang="ca-ES" sz="1600" dirty="0">
                <a:latin typeface="FC BARCELONA" panose="00000500000000000000" pitchFamily="50" charset="0"/>
                <a:ea typeface="Cambria" panose="02040503050406030204" pitchFamily="18" charset="0"/>
                <a:cs typeface="Tahoma" panose="020B0604030504040204" pitchFamily="34" charset="0"/>
              </a:rPr>
              <a:t>.</a:t>
            </a:r>
          </a:p>
          <a:p>
            <a:pPr marL="285750" indent="-285750">
              <a:lnSpc>
                <a:spcPct val="115000"/>
              </a:lnSpc>
              <a:spcAft>
                <a:spcPts val="750"/>
              </a:spcAft>
              <a:buClr>
                <a:srgbClr val="FDC52C"/>
              </a:buClr>
              <a:buFont typeface="Wingdings" pitchFamily="2" charset="2"/>
              <a:buChar char="ü"/>
            </a:pPr>
            <a:r>
              <a:rPr lang="ca-ES" sz="1600" dirty="0">
                <a:latin typeface="FC BARCELONA" panose="00000500000000000000" pitchFamily="50" charset="0"/>
                <a:ea typeface="Cambria" panose="02040503050406030204" pitchFamily="18" charset="0"/>
                <a:cs typeface="Tahoma" panose="020B0604030504040204" pitchFamily="34" charset="0"/>
              </a:rPr>
              <a:t>Todos los </a:t>
            </a:r>
            <a:r>
              <a:rPr lang="ca-ES" sz="1600" dirty="0" err="1">
                <a:latin typeface="FC BARCELONA" panose="00000500000000000000" pitchFamily="50" charset="0"/>
                <a:ea typeface="Cambria" panose="02040503050406030204" pitchFamily="18" charset="0"/>
                <a:cs typeface="Tahoma" panose="020B0604030504040204" pitchFamily="34" charset="0"/>
              </a:rPr>
              <a:t>votos</a:t>
            </a:r>
            <a:r>
              <a:rPr lang="ca-ES" sz="1600" dirty="0">
                <a:latin typeface="FC BARCELONA" panose="00000500000000000000" pitchFamily="50" charset="0"/>
                <a:ea typeface="Cambria" panose="02040503050406030204" pitchFamily="18" charset="0"/>
                <a:cs typeface="Tahoma" panose="020B0604030504040204" pitchFamily="34" charset="0"/>
              </a:rPr>
              <a:t> son </a:t>
            </a:r>
            <a:r>
              <a:rPr lang="ca-ES" sz="1600" dirty="0" err="1">
                <a:latin typeface="FC BARCELONA" panose="00000500000000000000" pitchFamily="50" charset="0"/>
                <a:ea typeface="Cambria" panose="02040503050406030204" pitchFamily="18" charset="0"/>
                <a:cs typeface="Tahoma" panose="020B0604030504040204" pitchFamily="34" charset="0"/>
              </a:rPr>
              <a:t>anónimos</a:t>
            </a:r>
            <a:r>
              <a:rPr lang="ca-ES" sz="1600" dirty="0">
                <a:latin typeface="FC BARCELONA" panose="00000500000000000000" pitchFamily="50" charset="0"/>
                <a:ea typeface="Cambria" panose="02040503050406030204" pitchFamily="18" charset="0"/>
                <a:cs typeface="Tahoma" panose="020B0604030504040204" pitchFamily="34" charset="0"/>
              </a:rPr>
              <a:t> y el sistema de voto </a:t>
            </a:r>
            <a:r>
              <a:rPr lang="ca-ES" sz="1600" dirty="0" err="1">
                <a:latin typeface="FC BARCELONA" panose="00000500000000000000" pitchFamily="50" charset="0"/>
                <a:ea typeface="Cambria" panose="02040503050406030204" pitchFamily="18" charset="0"/>
                <a:cs typeface="Tahoma" panose="020B0604030504040204" pitchFamily="34" charset="0"/>
              </a:rPr>
              <a:t>electrónico</a:t>
            </a:r>
            <a:r>
              <a:rPr lang="ca-ES" sz="1600" dirty="0">
                <a:latin typeface="FC BARCELONA" panose="00000500000000000000" pitchFamily="50" charset="0"/>
                <a:ea typeface="Cambria" panose="02040503050406030204" pitchFamily="18" charset="0"/>
                <a:cs typeface="Tahoma" panose="020B0604030504040204" pitchFamily="34" charset="0"/>
              </a:rPr>
              <a:t> </a:t>
            </a:r>
            <a:r>
              <a:rPr lang="ca-ES" sz="1600" dirty="0" err="1">
                <a:latin typeface="FC BARCELONA" panose="00000500000000000000" pitchFamily="50" charset="0"/>
                <a:ea typeface="Cambria" panose="02040503050406030204" pitchFamily="18" charset="0"/>
                <a:cs typeface="Tahoma" panose="020B0604030504040204" pitchFamily="34" charset="0"/>
              </a:rPr>
              <a:t>cuenta</a:t>
            </a:r>
            <a:r>
              <a:rPr lang="ca-ES" sz="1600" dirty="0">
                <a:latin typeface="FC BARCELONA" panose="00000500000000000000" pitchFamily="50" charset="0"/>
                <a:ea typeface="Cambria" panose="02040503050406030204" pitchFamily="18" charset="0"/>
                <a:cs typeface="Tahoma" panose="020B0604030504040204" pitchFamily="34" charset="0"/>
              </a:rPr>
              <a:t> con un </a:t>
            </a:r>
            <a:r>
              <a:rPr lang="ca-ES" sz="1600" dirty="0" err="1">
                <a:latin typeface="FC BARCELONA" panose="00000500000000000000" pitchFamily="50" charset="0"/>
                <a:ea typeface="Cambria" panose="02040503050406030204" pitchFamily="18" charset="0"/>
                <a:cs typeface="Tahoma" panose="020B0604030504040204" pitchFamily="34" charset="0"/>
              </a:rPr>
              <a:t>mecanismo</a:t>
            </a:r>
            <a:r>
              <a:rPr lang="ca-ES" sz="1600" dirty="0">
                <a:latin typeface="FC BARCELONA" panose="00000500000000000000" pitchFamily="50" charset="0"/>
                <a:ea typeface="Cambria" panose="02040503050406030204" pitchFamily="18" charset="0"/>
                <a:cs typeface="Tahoma" panose="020B0604030504040204" pitchFamily="34" charset="0"/>
              </a:rPr>
              <a:t> que desvincula los </a:t>
            </a:r>
            <a:r>
              <a:rPr lang="ca-ES" sz="1600" dirty="0" err="1">
                <a:latin typeface="FC BARCELONA" panose="00000500000000000000" pitchFamily="50" charset="0"/>
                <a:ea typeface="Cambria" panose="02040503050406030204" pitchFamily="18" charset="0"/>
                <a:cs typeface="Tahoma" panose="020B0604030504040204" pitchFamily="34" charset="0"/>
              </a:rPr>
              <a:t>votos</a:t>
            </a:r>
            <a:r>
              <a:rPr lang="ca-ES" sz="1600" dirty="0">
                <a:latin typeface="FC BARCELONA" panose="00000500000000000000" pitchFamily="50" charset="0"/>
                <a:ea typeface="Cambria" panose="02040503050406030204" pitchFamily="18" charset="0"/>
                <a:cs typeface="Tahoma" panose="020B0604030504040204" pitchFamily="34" charset="0"/>
              </a:rPr>
              <a:t> </a:t>
            </a:r>
            <a:r>
              <a:rPr lang="ca-ES" sz="1600" dirty="0" err="1">
                <a:latin typeface="FC BARCELONA" panose="00000500000000000000" pitchFamily="50" charset="0"/>
                <a:ea typeface="Cambria" panose="02040503050406030204" pitchFamily="18" charset="0"/>
                <a:cs typeface="Tahoma" panose="020B0604030504040204" pitchFamily="34" charset="0"/>
              </a:rPr>
              <a:t>emitidos</a:t>
            </a:r>
            <a:r>
              <a:rPr lang="ca-ES" sz="1600" dirty="0">
                <a:latin typeface="FC BARCELONA" panose="00000500000000000000" pitchFamily="50" charset="0"/>
                <a:ea typeface="Cambria" panose="02040503050406030204" pitchFamily="18" charset="0"/>
                <a:cs typeface="Tahoma" panose="020B0604030504040204" pitchFamily="34" charset="0"/>
              </a:rPr>
              <a:t> de los </a:t>
            </a:r>
            <a:r>
              <a:rPr lang="ca-ES" sz="1600" dirty="0" err="1">
                <a:latin typeface="FC BARCELONA" panose="00000500000000000000" pitchFamily="50" charset="0"/>
                <a:ea typeface="Cambria" panose="02040503050406030204" pitchFamily="18" charset="0"/>
                <a:cs typeface="Tahoma" panose="020B0604030504040204" pitchFamily="34" charset="0"/>
              </a:rPr>
              <a:t>votantes</a:t>
            </a:r>
            <a:r>
              <a:rPr lang="ca-ES" sz="1600" dirty="0">
                <a:latin typeface="FC BARCELONA" panose="00000500000000000000" pitchFamily="50" charset="0"/>
                <a:ea typeface="Cambria" panose="02040503050406030204" pitchFamily="18" charset="0"/>
                <a:cs typeface="Tahoma" panose="020B0604030504040204" pitchFamily="34" charset="0"/>
              </a:rPr>
              <a:t>. </a:t>
            </a:r>
          </a:p>
          <a:p>
            <a:pPr marL="285750" indent="-285750">
              <a:lnSpc>
                <a:spcPct val="115000"/>
              </a:lnSpc>
              <a:spcAft>
                <a:spcPts val="750"/>
              </a:spcAft>
              <a:buClr>
                <a:srgbClr val="FDC52C"/>
              </a:buClr>
              <a:buFont typeface="Wingdings" pitchFamily="2" charset="2"/>
              <a:buChar char="ü"/>
            </a:pPr>
            <a:r>
              <a:rPr lang="ca-ES" sz="1600" dirty="0">
                <a:latin typeface="FC BARCELONA" panose="00000500000000000000" pitchFamily="50" charset="0"/>
                <a:ea typeface="Cambria" panose="02040503050406030204" pitchFamily="18" charset="0"/>
                <a:cs typeface="Tahoma" panose="020B0604030504040204" pitchFamily="34" charset="0"/>
              </a:rPr>
              <a:t>Este </a:t>
            </a:r>
            <a:r>
              <a:rPr lang="ca-ES" sz="1600" dirty="0" err="1">
                <a:latin typeface="FC BARCELONA" panose="00000500000000000000" pitchFamily="50" charset="0"/>
                <a:ea typeface="Cambria" panose="02040503050406030204" pitchFamily="18" charset="0"/>
                <a:cs typeface="Tahoma" panose="020B0604030504040204" pitchFamily="34" charset="0"/>
              </a:rPr>
              <a:t>mecanismo</a:t>
            </a:r>
            <a:r>
              <a:rPr lang="ca-ES" sz="1600" dirty="0">
                <a:latin typeface="FC BARCELONA" panose="00000500000000000000" pitchFamily="50" charset="0"/>
                <a:ea typeface="Cambria" panose="02040503050406030204" pitchFamily="18" charset="0"/>
                <a:cs typeface="Tahoma" panose="020B0604030504040204" pitchFamily="34" charset="0"/>
              </a:rPr>
              <a:t> de </a:t>
            </a:r>
            <a:r>
              <a:rPr lang="ca-ES" sz="1600" dirty="0" err="1">
                <a:latin typeface="FC BARCELONA" panose="00000500000000000000" pitchFamily="50" charset="0"/>
                <a:ea typeface="Cambria" panose="02040503050406030204" pitchFamily="18" charset="0"/>
                <a:cs typeface="Tahoma" panose="020B0604030504040204" pitchFamily="34" charset="0"/>
              </a:rPr>
              <a:t>desvinculación</a:t>
            </a:r>
            <a:r>
              <a:rPr lang="ca-ES" sz="1600" dirty="0">
                <a:latin typeface="FC BARCELONA" panose="00000500000000000000" pitchFamily="50" charset="0"/>
                <a:ea typeface="Cambria" panose="02040503050406030204" pitchFamily="18" charset="0"/>
                <a:cs typeface="Tahoma" panose="020B0604030504040204" pitchFamily="34" charset="0"/>
              </a:rPr>
              <a:t>, se iniciará una </a:t>
            </a:r>
            <a:r>
              <a:rPr lang="ca-ES" sz="1600" dirty="0" err="1">
                <a:latin typeface="FC BARCELONA" panose="00000500000000000000" pitchFamily="50" charset="0"/>
                <a:ea typeface="Cambria" panose="02040503050406030204" pitchFamily="18" charset="0"/>
                <a:cs typeface="Tahoma" panose="020B0604030504040204" pitchFamily="34" charset="0"/>
              </a:rPr>
              <a:t>vez</a:t>
            </a:r>
            <a:r>
              <a:rPr lang="ca-ES" sz="1600" dirty="0">
                <a:latin typeface="FC BARCELONA" panose="00000500000000000000" pitchFamily="50" charset="0"/>
                <a:ea typeface="Cambria" panose="02040503050406030204" pitchFamily="18" charset="0"/>
                <a:cs typeface="Tahoma" panose="020B0604030504040204" pitchFamily="34" charset="0"/>
              </a:rPr>
              <a:t> </a:t>
            </a:r>
            <a:r>
              <a:rPr lang="ca-ES" sz="1600" dirty="0" err="1">
                <a:latin typeface="FC BARCELONA" panose="00000500000000000000" pitchFamily="50" charset="0"/>
                <a:ea typeface="Cambria" panose="02040503050406030204" pitchFamily="18" charset="0"/>
                <a:cs typeface="Tahoma" panose="020B0604030504040204" pitchFamily="34" charset="0"/>
              </a:rPr>
              <a:t>finalizada</a:t>
            </a:r>
            <a:r>
              <a:rPr lang="ca-ES" sz="1600" dirty="0">
                <a:latin typeface="FC BARCELONA" panose="00000500000000000000" pitchFamily="50" charset="0"/>
                <a:ea typeface="Cambria" panose="02040503050406030204" pitchFamily="18" charset="0"/>
                <a:cs typeface="Tahoma" panose="020B0604030504040204" pitchFamily="34" charset="0"/>
              </a:rPr>
              <a:t> la consulta del </a:t>
            </a:r>
            <a:r>
              <a:rPr lang="ca-ES" sz="1600" dirty="0" err="1">
                <a:latin typeface="FC BARCELONA" panose="00000500000000000000" pitchFamily="50" charset="0"/>
                <a:ea typeface="Cambria" panose="02040503050406030204" pitchFamily="18" charset="0"/>
                <a:cs typeface="Tahoma" panose="020B0604030504040204" pitchFamily="34" charset="0"/>
              </a:rPr>
              <a:t>referéndum</a:t>
            </a:r>
            <a:r>
              <a:rPr lang="ca-ES" sz="1600" dirty="0">
                <a:latin typeface="FC BARCELONA" panose="00000500000000000000" pitchFamily="50" charset="0"/>
                <a:ea typeface="Cambria" panose="02040503050406030204" pitchFamily="18" charset="0"/>
                <a:cs typeface="Tahoma" panose="020B0604030504040204" pitchFamily="34" charset="0"/>
              </a:rPr>
              <a:t> y </a:t>
            </a:r>
            <a:r>
              <a:rPr lang="ca-ES" sz="1600" dirty="0" err="1">
                <a:latin typeface="FC BARCELONA" panose="00000500000000000000" pitchFamily="50" charset="0"/>
                <a:ea typeface="Cambria" panose="02040503050406030204" pitchFamily="18" charset="0"/>
                <a:cs typeface="Tahoma" panose="020B0604030504040204" pitchFamily="34" charset="0"/>
              </a:rPr>
              <a:t>hace</a:t>
            </a:r>
            <a:r>
              <a:rPr lang="ca-ES" sz="1600" dirty="0">
                <a:latin typeface="FC BARCELONA" panose="00000500000000000000" pitchFamily="50" charset="0"/>
                <a:ea typeface="Cambria" panose="02040503050406030204" pitchFamily="18" charset="0"/>
                <a:cs typeface="Tahoma" panose="020B0604030504040204" pitchFamily="34" charset="0"/>
              </a:rPr>
              <a:t> impossible saber </a:t>
            </a:r>
            <a:r>
              <a:rPr lang="ca-ES" sz="1600" dirty="0" err="1">
                <a:latin typeface="FC BARCELONA" panose="00000500000000000000" pitchFamily="50" charset="0"/>
                <a:ea typeface="Cambria" panose="02040503050406030204" pitchFamily="18" charset="0"/>
                <a:cs typeface="Tahoma" panose="020B0604030504040204" pitchFamily="34" charset="0"/>
              </a:rPr>
              <a:t>qué</a:t>
            </a:r>
            <a:r>
              <a:rPr lang="ca-ES" sz="1600" dirty="0">
                <a:latin typeface="FC BARCELONA" panose="00000500000000000000" pitchFamily="50" charset="0"/>
                <a:ea typeface="Cambria" panose="02040503050406030204" pitchFamily="18" charset="0"/>
                <a:cs typeface="Tahoma" panose="020B0604030504040204" pitchFamily="34" charset="0"/>
              </a:rPr>
              <a:t> ha </a:t>
            </a:r>
            <a:r>
              <a:rPr lang="ca-ES" sz="1600" dirty="0" err="1">
                <a:latin typeface="FC BARCELONA" panose="00000500000000000000" pitchFamily="50" charset="0"/>
                <a:ea typeface="Cambria" panose="02040503050406030204" pitchFamily="18" charset="0"/>
                <a:cs typeface="Tahoma" panose="020B0604030504040204" pitchFamily="34" charset="0"/>
              </a:rPr>
              <a:t>votado</a:t>
            </a:r>
            <a:r>
              <a:rPr lang="ca-ES" sz="1600" dirty="0">
                <a:latin typeface="FC BARCELONA" panose="00000500000000000000" pitchFamily="50" charset="0"/>
                <a:ea typeface="Cambria" panose="02040503050406030204" pitchFamily="18" charset="0"/>
                <a:cs typeface="Tahoma" panose="020B0604030504040204" pitchFamily="34" charset="0"/>
              </a:rPr>
              <a:t> cada </a:t>
            </a:r>
            <a:r>
              <a:rPr lang="ca-ES" sz="1600" dirty="0" err="1">
                <a:latin typeface="FC BARCELONA" panose="00000500000000000000" pitchFamily="50" charset="0"/>
                <a:ea typeface="Cambria" panose="02040503050406030204" pitchFamily="18" charset="0"/>
                <a:cs typeface="Tahoma" panose="020B0604030504040204" pitchFamily="34" charset="0"/>
              </a:rPr>
              <a:t>socio</a:t>
            </a:r>
            <a:r>
              <a:rPr lang="ca-ES" sz="1600" dirty="0">
                <a:latin typeface="FC BARCELONA" panose="00000500000000000000" pitchFamily="50" charset="0"/>
                <a:ea typeface="Cambria" panose="02040503050406030204" pitchFamily="18" charset="0"/>
                <a:cs typeface="Tahoma" panose="020B0604030504040204" pitchFamily="34" charset="0"/>
              </a:rPr>
              <a:t> o </a:t>
            </a:r>
            <a:r>
              <a:rPr lang="ca-ES" sz="1600" dirty="0" err="1">
                <a:latin typeface="FC BARCELONA" panose="00000500000000000000" pitchFamily="50" charset="0"/>
                <a:ea typeface="Cambria" panose="02040503050406030204" pitchFamily="18" charset="0"/>
                <a:cs typeface="Tahoma" panose="020B0604030504040204" pitchFamily="34" charset="0"/>
              </a:rPr>
              <a:t>socia</a:t>
            </a:r>
            <a:r>
              <a:rPr lang="ca-ES" sz="1600" dirty="0">
                <a:latin typeface="FC BARCELONA" panose="00000500000000000000" pitchFamily="50" charset="0"/>
                <a:ea typeface="Cambria" panose="02040503050406030204" pitchFamily="18" charset="0"/>
                <a:cs typeface="Tahoma" panose="020B0604030504040204" pitchFamily="34" charset="0"/>
              </a:rPr>
              <a:t>.</a:t>
            </a:r>
          </a:p>
        </p:txBody>
      </p:sp>
    </p:spTree>
    <p:extLst>
      <p:ext uri="{BB962C8B-B14F-4D97-AF65-F5344CB8AC3E}">
        <p14:creationId xmlns:p14="http://schemas.microsoft.com/office/powerpoint/2010/main" val="217561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CA48C1-9D6F-C840-A96A-B8E2CD052CD1}"/>
              </a:ext>
            </a:extLst>
          </p:cNvPr>
          <p:cNvSpPr>
            <a:spLocks noGrp="1"/>
          </p:cNvSpPr>
          <p:nvPr>
            <p:ph type="title"/>
          </p:nvPr>
        </p:nvSpPr>
        <p:spPr/>
        <p:txBody>
          <a:bodyPr/>
          <a:lstStyle/>
          <a:p>
            <a:r>
              <a:rPr lang="es-ES" dirty="0"/>
              <a:t>¿QUÉ HAY QUE HACER PARA PODER VOTAR?</a:t>
            </a:r>
          </a:p>
        </p:txBody>
      </p:sp>
      <p:sp>
        <p:nvSpPr>
          <p:cNvPr id="3" name="Marcador de texto 2">
            <a:extLst>
              <a:ext uri="{FF2B5EF4-FFF2-40B4-BE49-F238E27FC236}">
                <a16:creationId xmlns:a16="http://schemas.microsoft.com/office/drawing/2014/main" id="{BDFB3AA5-0E51-9741-B93C-4CE11D6F5E96}"/>
              </a:ext>
            </a:extLst>
          </p:cNvPr>
          <p:cNvSpPr>
            <a:spLocks noGrp="1"/>
          </p:cNvSpPr>
          <p:nvPr>
            <p:ph type="body" sz="quarter" idx="10"/>
          </p:nvPr>
        </p:nvSpPr>
        <p:spPr/>
        <p:txBody>
          <a:bodyPr anchor="t"/>
          <a:lstStyle/>
          <a:p>
            <a:pPr>
              <a:lnSpc>
                <a:spcPct val="110000"/>
              </a:lnSpc>
            </a:pPr>
            <a:r>
              <a:rPr lang="es-ES" sz="1600" dirty="0">
                <a:latin typeface="FC BARCELONA" panose="00000500000000000000" pitchFamily="50" charset="0"/>
                <a:cs typeface="Tahoma" panose="020B0604030504040204" pitchFamily="34" charset="0"/>
              </a:rPr>
              <a:t>Antes del 7 de diciembre hay que verificar y/o actualizar </a:t>
            </a:r>
            <a:br>
              <a:rPr lang="es-ES" sz="1600" dirty="0">
                <a:latin typeface="FC BARCELONA" panose="00000500000000000000" pitchFamily="50" charset="0"/>
                <a:cs typeface="Tahoma" panose="020B0604030504040204" pitchFamily="34" charset="0"/>
              </a:rPr>
            </a:br>
            <a:r>
              <a:rPr lang="es-ES" sz="1600" dirty="0">
                <a:latin typeface="FC BARCELONA" panose="00000500000000000000" pitchFamily="50" charset="0"/>
                <a:cs typeface="Tahoma" panose="020B0604030504040204" pitchFamily="34" charset="0"/>
              </a:rPr>
              <a:t>los siguientes datos personales del socio o socia, a través del web </a:t>
            </a:r>
          </a:p>
          <a:p>
            <a:pPr>
              <a:lnSpc>
                <a:spcPct val="110000"/>
              </a:lnSpc>
            </a:pPr>
            <a:r>
              <a:rPr lang="es-ES" sz="1600" dirty="0">
                <a:latin typeface="FC BARCELONA" panose="00000500000000000000" pitchFamily="50" charset="0"/>
                <a:cs typeface="Tahoma" panose="020B0604030504040204" pitchFamily="34" charset="0"/>
              </a:rPr>
              <a:t>https://oab.fcbarcelona.cat/</a:t>
            </a:r>
          </a:p>
        </p:txBody>
      </p:sp>
      <p:pic>
        <p:nvPicPr>
          <p:cNvPr id="6" name="Imagen 5" descr="Interfaz de usuario gráfica, Texto, Aplicación, Chat o mensaje de texto&#10;&#10;Descripción generada automáticamente">
            <a:extLst>
              <a:ext uri="{FF2B5EF4-FFF2-40B4-BE49-F238E27FC236}">
                <a16:creationId xmlns:a16="http://schemas.microsoft.com/office/drawing/2014/main" id="{7070D296-80CD-4E62-A640-91A252D3D8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0002" y="2168213"/>
            <a:ext cx="2403996" cy="1869357"/>
          </a:xfrm>
          <a:prstGeom prst="rect">
            <a:avLst/>
          </a:prstGeom>
        </p:spPr>
      </p:pic>
    </p:spTree>
    <p:extLst>
      <p:ext uri="{BB962C8B-B14F-4D97-AF65-F5344CB8AC3E}">
        <p14:creationId xmlns:p14="http://schemas.microsoft.com/office/powerpoint/2010/main" val="426684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09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id="{F05E1285-CCE6-46A2-9521-3B3593E8979F}" vid="{22E913A1-5CC0-4AB5-875A-A72DFD81B1AC}"/>
    </a:ext>
  </a:ext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id="{F05E1285-CCE6-46A2-9521-3B3593E8979F}" vid="{22E913A1-5CC0-4AB5-875A-A72DFD81B1AC}"/>
    </a:ext>
  </a:extLst>
</a:theme>
</file>

<file path=ppt/theme/theme3.xml><?xml version="1.0" encoding="utf-8"?>
<a:theme xmlns:a="http://schemas.openxmlformats.org/drawingml/2006/main" name="FCB_PlantillaPPT_V4">
  <a:themeElements>
    <a:clrScheme name="FCB">
      <a:dk1>
        <a:sysClr val="windowText" lastClr="000000"/>
      </a:dk1>
      <a:lt1>
        <a:sysClr val="window" lastClr="FFFFFF"/>
      </a:lt1>
      <a:dk2>
        <a:srgbClr val="181733"/>
      </a:dk2>
      <a:lt2>
        <a:srgbClr val="FFFFFF"/>
      </a:lt2>
      <a:accent1>
        <a:srgbClr val="181733"/>
      </a:accent1>
      <a:accent2>
        <a:srgbClr val="FDC52C"/>
      </a:accent2>
      <a:accent3>
        <a:srgbClr val="CF122D"/>
      </a:accent3>
      <a:accent4>
        <a:srgbClr val="154284"/>
      </a:accent4>
      <a:accent5>
        <a:srgbClr val="FDC52C"/>
      </a:accent5>
      <a:accent6>
        <a:srgbClr val="CF122D"/>
      </a:accent6>
      <a:hlink>
        <a:srgbClr val="181733"/>
      </a:hlink>
      <a:folHlink>
        <a:srgbClr val="CF122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losing">
  <a:themeElements>
    <a:clrScheme name="FCB">
      <a:dk1>
        <a:sysClr val="windowText" lastClr="000000"/>
      </a:dk1>
      <a:lt1>
        <a:sysClr val="window" lastClr="FFFFFF"/>
      </a:lt1>
      <a:dk2>
        <a:srgbClr val="181733"/>
      </a:dk2>
      <a:lt2>
        <a:srgbClr val="FFFFFF"/>
      </a:lt2>
      <a:accent1>
        <a:srgbClr val="181733"/>
      </a:accent1>
      <a:accent2>
        <a:srgbClr val="FDC52C"/>
      </a:accent2>
      <a:accent3>
        <a:srgbClr val="CF122D"/>
      </a:accent3>
      <a:accent4>
        <a:srgbClr val="154284"/>
      </a:accent4>
      <a:accent5>
        <a:srgbClr val="FDC52C"/>
      </a:accent5>
      <a:accent6>
        <a:srgbClr val="CF122D"/>
      </a:accent6>
      <a:hlink>
        <a:srgbClr val="181733"/>
      </a:hlink>
      <a:folHlink>
        <a:srgbClr val="CF122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Covers">
  <a:themeElements>
    <a:clrScheme name="FCB">
      <a:dk1>
        <a:sysClr val="windowText" lastClr="000000"/>
      </a:dk1>
      <a:lt1>
        <a:sysClr val="window" lastClr="FFFFFF"/>
      </a:lt1>
      <a:dk2>
        <a:srgbClr val="181733"/>
      </a:dk2>
      <a:lt2>
        <a:srgbClr val="FFFFFF"/>
      </a:lt2>
      <a:accent1>
        <a:srgbClr val="181733"/>
      </a:accent1>
      <a:accent2>
        <a:srgbClr val="FDC52C"/>
      </a:accent2>
      <a:accent3>
        <a:srgbClr val="CF122D"/>
      </a:accent3>
      <a:accent4>
        <a:srgbClr val="154284"/>
      </a:accent4>
      <a:accent5>
        <a:srgbClr val="FDC52C"/>
      </a:accent5>
      <a:accent6>
        <a:srgbClr val="CF122D"/>
      </a:accent6>
      <a:hlink>
        <a:srgbClr val="181733"/>
      </a:hlink>
      <a:folHlink>
        <a:srgbClr val="CF122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2A03F260461C488B4F2CDC9C5B1674" ma:contentTypeVersion="11" ma:contentTypeDescription="Crea un document nou" ma:contentTypeScope="" ma:versionID="7a17c0cab6f6e6c964a30211a5836fe2">
  <xsd:schema xmlns:xsd="http://www.w3.org/2001/XMLSchema" xmlns:xs="http://www.w3.org/2001/XMLSchema" xmlns:p="http://schemas.microsoft.com/office/2006/metadata/properties" xmlns:ns3="9b5331eb-7bf2-49c2-98eb-be862936cc36" xmlns:ns4="44e4e64d-04ec-4573-84eb-a4acc4a51c63" targetNamespace="http://schemas.microsoft.com/office/2006/metadata/properties" ma:root="true" ma:fieldsID="392abbb8158c8f353c4e7e36e92650fa" ns3:_="" ns4:_="">
    <xsd:import namespace="9b5331eb-7bf2-49c2-98eb-be862936cc36"/>
    <xsd:import namespace="44e4e64d-04ec-4573-84eb-a4acc4a51c6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5331eb-7bf2-49c2-98eb-be862936cc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4e4e64d-04ec-4573-84eb-a4acc4a51c63" elementFormDefault="qualified">
    <xsd:import namespace="http://schemas.microsoft.com/office/2006/documentManagement/types"/>
    <xsd:import namespace="http://schemas.microsoft.com/office/infopath/2007/PartnerControls"/>
    <xsd:element name="SharedWithUsers" ma:index="14" nillable="true" ma:displayName="Compartit amb"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 compartit amb detalls" ma:internalName="SharedWithDetails" ma:readOnly="true">
      <xsd:simpleType>
        <xsd:restriction base="dms:Note">
          <xsd:maxLength value="255"/>
        </xsd:restriction>
      </xsd:simpleType>
    </xsd:element>
    <xsd:element name="SharingHintHash" ma:index="16" nillable="true" ma:displayName="Hash de la indicació per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us de contingut"/>
        <xsd:element ref="dc:title" minOccurs="0" maxOccurs="1" ma:index="4" ma:displayName="Títo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BDCE4D-7B17-40CC-9449-91373213AE9A}">
  <ds:schemaRefs>
    <ds:schemaRef ds:uri="44e4e64d-04ec-4573-84eb-a4acc4a51c63"/>
    <ds:schemaRef ds:uri="9b5331eb-7bf2-49c2-98eb-be862936cc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67643F-046C-4A1A-9065-EF1D451F7668}">
  <ds:schemaRefs>
    <ds:schemaRef ds:uri="44e4e64d-04ec-4573-84eb-a4acc4a51c63"/>
    <ds:schemaRef ds:uri="http://purl.org/dc/elements/1.1/"/>
    <ds:schemaRef ds:uri="http://purl.org/dc/dcmitype/"/>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9b5331eb-7bf2-49c2-98eb-be862936cc36"/>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DC872AE-192C-40E0-BD23-AEBD6B14DE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1893</TotalTime>
  <Words>2853</Words>
  <Application>Microsoft Office PowerPoint</Application>
  <PresentationFormat>Presentación en pantalla (16:9)</PresentationFormat>
  <Paragraphs>967</Paragraphs>
  <Slides>36</Slides>
  <Notes>30</Notes>
  <HiddenSlides>2</HiddenSlides>
  <MMClips>0</MMClips>
  <ScaleCrop>false</ScaleCrop>
  <HeadingPairs>
    <vt:vector size="6" baseType="variant">
      <vt:variant>
        <vt:lpstr>Fuentes usadas</vt:lpstr>
      </vt:variant>
      <vt:variant>
        <vt:i4>10</vt:i4>
      </vt:variant>
      <vt:variant>
        <vt:lpstr>Tema</vt:lpstr>
      </vt:variant>
      <vt:variant>
        <vt:i4>5</vt:i4>
      </vt:variant>
      <vt:variant>
        <vt:lpstr>Títulos de diapositiva</vt:lpstr>
      </vt:variant>
      <vt:variant>
        <vt:i4>36</vt:i4>
      </vt:variant>
    </vt:vector>
  </HeadingPairs>
  <TitlesOfParts>
    <vt:vector size="51" baseType="lpstr">
      <vt:lpstr>Anton</vt:lpstr>
      <vt:lpstr>Arial</vt:lpstr>
      <vt:lpstr>Calibri</vt:lpstr>
      <vt:lpstr>FC BARCELONA</vt:lpstr>
      <vt:lpstr>FC BARCELONA </vt:lpstr>
      <vt:lpstr>FC BARCELONA Extrabold</vt:lpstr>
      <vt:lpstr>FC BARCELONA PLAY SOLID Bold</vt:lpstr>
      <vt:lpstr>FC BARCELONA Semibold</vt:lpstr>
      <vt:lpstr>Lucida Grande</vt:lpstr>
      <vt:lpstr>Wingdings</vt:lpstr>
      <vt:lpstr>Tema1</vt:lpstr>
      <vt:lpstr>1_Tema1</vt:lpstr>
      <vt:lpstr>FCB_PlantillaPPT_V4</vt:lpstr>
      <vt:lpstr>Closing</vt:lpstr>
      <vt:lpstr>Covers</vt:lpstr>
      <vt:lpstr>REFERÉNDUM SOBRE LA FINANCIACIÓN DEL ESPAI BARÇA</vt:lpstr>
      <vt:lpstr>AMPLIO APOYO DE LA ASAMBLEA A LA PROPUESTA  DE FINANCIACIÓN DEL ESPAI BARÇA</vt:lpstr>
      <vt:lpstr>¿POR QUÉ ES NECESARIO  EL ESPAI BARÇA?  ¿POR QUÉ AHORA?</vt:lpstr>
      <vt:lpstr>PORQUE YA ACUMULAMOS UN RETRASO  DE MÁS DE QUINCE AÑOS</vt:lpstr>
      <vt:lpstr>Y EN ESTE TIEMPO, MIENTRAS TANTO,  LOS OTROS CLUBES HAN HECHO EL TRABAJO…</vt:lpstr>
      <vt:lpstr>¿POR QUÉ TENEMOS QUE REVISAR  EL PROYECTO?</vt:lpstr>
      <vt:lpstr>EL PROYECTO ESTABA INFRAVALORADO EN PRESUPUESTO Y TIEMPO</vt:lpstr>
      <vt:lpstr>EL PROYECTO ESTABA INFRAVALORADO EN PRESUPUESTO Y TIEMPO</vt:lpstr>
      <vt:lpstr>EL PROYECTO ESTABA INFRAVALORADO EN PRESUPUESTO Y TIEMPO</vt:lpstr>
      <vt:lpstr>¿CUÁNTO CUESTA REALMENTE? ¿CÓMO LO FINANCIAMOS? ¿cómo evitamos poner en riesgo nuestro patrimonio?</vt:lpstr>
      <vt:lpstr>LA ESTIMACIÓN DE INVERSIÓN ES  DE 1.500 MILLONES DE EUROS</vt:lpstr>
      <vt:lpstr>LA ESTIMACIÓN DE INVERSIÓN ES  DE 1.500 MILLONES DE EUROS</vt:lpstr>
      <vt:lpstr>LA ESTIMACIÓN DE INVERSIÓN ES  DE 1.500 MILLONES DE EUROS</vt:lpstr>
      <vt:lpstr>LA ESTIMACIÓN DE INVERSIÓN ES  DE 1.500 MILLONES DE EUROS</vt:lpstr>
      <vt:lpstr>LA ESTIMACIÓN DE INVERSIÓN ES  DE 1.500 MILLONES DE EUROS</vt:lpstr>
      <vt:lpstr>ESTA INVERSIÓN SE FINANCIA CON LOS INGRESOS ADICIONALES QUE GENERAN LAS NUEVAS INSTALACIONES</vt:lpstr>
      <vt:lpstr>ESTA INVERSIÓN SE FINANCIA CON LOS INGRESOS ADICIONALES QUE GENERAN LAS NUEVAS INSTALACIONES</vt:lpstr>
      <vt:lpstr>ESTA INVERSIÓN SE FINANCIA CON LOS INGRESOS ADICIONALES QUE GENERAN LAS NUEVAS INSTALACIONES</vt:lpstr>
      <vt:lpstr>MANTENIENDO LAS LÍNEAS ROJAS  DEL REFERÉNDUM </vt:lpstr>
      <vt:lpstr>EN RESUMEN, EL ESPAI BARÇA NECESITA</vt:lpstr>
      <vt:lpstr>CALENDARIO</vt:lpstr>
      <vt:lpstr>¿QUÉ OPINAN LOS SOCIOS Y SOCIAS?</vt:lpstr>
      <vt:lpstr>¿QUÉ OPINAN LOS SOCIOS Y SOCIAS?  ENCUESTA ¿VOTO TELEMÁTICO O ASISTENCIAL?</vt:lpstr>
      <vt:lpstr>¿QUÉ OPINAN LOS SOCIOS Y SOCIAS?  ENQUESTA ¿MEDIANTE QUÉ CANAL QUERRÍA VOTAR?    </vt:lpstr>
      <vt:lpstr>¿QUÉ OPINAN LOS SOCIOS Y SOCIAS?  ENCUESTA ¿CONOCE EL PROYECTO ESPAI BARÇA?</vt:lpstr>
      <vt:lpstr>¿QUÉ OPINAN LOS SOCIOS Y SOCIAS? ENQUESTA ¿CREE QUE ES NECESARIO PARA EL FUTUR DEL CLUB?</vt:lpstr>
      <vt:lpstr>LA PREGUNTA</vt:lpstr>
      <vt:lpstr>Presentación de PowerPoint</vt:lpstr>
      <vt:lpstr>REFERÉNDUM PARA LA FINANCIACIÓN  DEL ESPAI BARÇA</vt:lpstr>
      <vt:lpstr>¿CON QUIÉN LO HACEMOS?</vt:lpstr>
      <vt:lpstr>AUTENTICACIÓN DEL SOCIO O SOCIA</vt:lpstr>
      <vt:lpstr>SEGURIDAD</vt:lpstr>
      <vt:lpstr>PROCESO DE INICIO Y CIERRE CONSULTA</vt:lpstr>
      <vt:lpstr>TRANSPARENCIA</vt:lpstr>
      <vt:lpstr>¿QUÉ HAY QUE HACER PARA PODER VOTAR?</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APROVACIÓ DE L’OBTENCIÓ DEL FINANÇAMENT NECESSARI PER DUR A TERME L’ESPAI BARÇA</dc:title>
  <dc:creator>Ramón Ramírez Llorente</dc:creator>
  <cp:lastModifiedBy>Marina Yeves Andrés</cp:lastModifiedBy>
  <cp:revision>694</cp:revision>
  <dcterms:created xsi:type="dcterms:W3CDTF">2021-10-09T16:29:34Z</dcterms:created>
  <dcterms:modified xsi:type="dcterms:W3CDTF">2021-12-10T10:23:48Z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0x010100672A03F260461C488B4F2CDC9C5B1674</vt:lpwstr>
  </property>
</Properties>
</file>